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8"/>
  </p:notesMasterIdLst>
  <p:sldIdLst>
    <p:sldId id="256" r:id="rId2"/>
    <p:sldId id="259" r:id="rId3"/>
    <p:sldId id="260" r:id="rId4"/>
    <p:sldId id="262" r:id="rId5"/>
    <p:sldId id="263" r:id="rId6"/>
    <p:sldId id="261" r:id="rId7"/>
    <p:sldId id="264" r:id="rId8"/>
    <p:sldId id="308" r:id="rId9"/>
    <p:sldId id="270" r:id="rId10"/>
    <p:sldId id="309" r:id="rId11"/>
    <p:sldId id="310" r:id="rId12"/>
    <p:sldId id="311" r:id="rId13"/>
    <p:sldId id="313" r:id="rId14"/>
    <p:sldId id="312" r:id="rId15"/>
    <p:sldId id="314" r:id="rId16"/>
    <p:sldId id="315" r:id="rId17"/>
    <p:sldId id="316" r:id="rId18"/>
    <p:sldId id="317" r:id="rId19"/>
    <p:sldId id="318" r:id="rId20"/>
    <p:sldId id="319" r:id="rId21"/>
    <p:sldId id="320" r:id="rId22"/>
    <p:sldId id="321" r:id="rId23"/>
    <p:sldId id="322" r:id="rId24"/>
    <p:sldId id="323" r:id="rId25"/>
    <p:sldId id="324" r:id="rId26"/>
    <p:sldId id="266" r:id="rId27"/>
    <p:sldId id="273" r:id="rId28"/>
    <p:sldId id="268" r:id="rId29"/>
    <p:sldId id="269" r:id="rId30"/>
    <p:sldId id="325" r:id="rId31"/>
    <p:sldId id="277" r:id="rId32"/>
    <p:sldId id="272" r:id="rId33"/>
    <p:sldId id="281" r:id="rId34"/>
    <p:sldId id="326" r:id="rId35"/>
    <p:sldId id="327" r:id="rId36"/>
    <p:sldId id="328" r:id="rId37"/>
  </p:sldIdLst>
  <p:sldSz cx="9144000" cy="5143500" type="screen16x9"/>
  <p:notesSz cx="6858000" cy="9144000"/>
  <p:embeddedFontLst>
    <p:embeddedFont>
      <p:font typeface="Comic Sans MS" panose="030F0702030302020204" pitchFamily="66"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Fjalla One" panose="02000506040000020004" pitchFamily="2" charset="0"/>
      <p:regular r:id="rId47"/>
    </p:embeddedFont>
    <p:embeddedFont>
      <p:font typeface="Roboto Mono" panose="00000009000000000000"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07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03400F-5868-4086-93F6-2F38BB021631}">
  <a:tblStyle styleId="{5203400F-5868-4086-93F6-2F38BB0216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3861" autoAdjust="0"/>
  </p:normalViewPr>
  <p:slideViewPr>
    <p:cSldViewPr snapToGrid="0">
      <p:cViewPr varScale="1">
        <p:scale>
          <a:sx n="89" d="100"/>
          <a:sy n="89" d="100"/>
        </p:scale>
        <p:origin x="85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7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622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52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265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861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412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53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545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683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66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866f66296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866f66296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643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18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80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686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774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81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8c062c17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8c062c17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8c062c177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8c062c177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8a650dd25a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8a650dd25a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866f66296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866f66296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8a650dd25a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8a650dd25a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9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18a650dd25a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18a650dd25a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18c062c177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8c062c177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314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579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550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8a650dd25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8a650dd25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8a650dd25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8a650dd25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866f66296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866f66296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8c062c13c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8c062c13c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189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18c062c13c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18c062c13c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 name="Google Shape;10;p2"/>
          <p:cNvGrpSpPr/>
          <p:nvPr/>
        </p:nvGrpSpPr>
        <p:grpSpPr>
          <a:xfrm>
            <a:off x="-371850" y="-443637"/>
            <a:ext cx="10271125" cy="6412313"/>
            <a:chOff x="-371850" y="-443637"/>
            <a:chExt cx="10271125" cy="6412313"/>
          </a:xfrm>
        </p:grpSpPr>
        <p:pic>
          <p:nvPicPr>
            <p:cNvPr id="11" name="Google Shape;11;p2"/>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2" name="Google Shape;12;p2"/>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3" name="Google Shape;13;p2"/>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4" name="Google Shape;14;p2"/>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5" name="Google Shape;15;p2"/>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6" name="Google Shape;16;p2"/>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7" name="Google Shape;17;p2"/>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8" name="Google Shape;18;p2"/>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9" name="Google Shape;19;p2"/>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20" name="Google Shape;20;p2"/>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21" name="Google Shape;21;p2"/>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22" name="Google Shape;22;p2"/>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23" name="Google Shape;23;p2"/>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24" name="Google Shape;24;p2"/>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25" name="Google Shape;25;p2"/>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26" name="Google Shape;26;p2"/>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27" name="Google Shape;27;p2"/>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28" name="Google Shape;28;p2"/>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29" name="Google Shape;29;p2"/>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30" name="Google Shape;30;p2"/>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1" name="Google Shape;31;p2"/>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32" name="Google Shape;32;p2"/>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3" name="Google Shape;33;p2"/>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34" name="Google Shape;34;p2"/>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5" name="Google Shape;35;p2"/>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6" name="Google Shape;36;p2"/>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7" name="Google Shape;37;p2"/>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8" name="Google Shape;38;p2"/>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 name="Google Shape;39;p2"/>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txBox="1">
            <a:spLocks noGrp="1"/>
          </p:cNvSpPr>
          <p:nvPr>
            <p:ph type="ctrTitle"/>
          </p:nvPr>
        </p:nvSpPr>
        <p:spPr>
          <a:xfrm>
            <a:off x="1173700" y="1017636"/>
            <a:ext cx="4725900" cy="1758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1" name="Google Shape;41;p2"/>
          <p:cNvSpPr txBox="1">
            <a:spLocks noGrp="1"/>
          </p:cNvSpPr>
          <p:nvPr>
            <p:ph type="subTitle" idx="1"/>
          </p:nvPr>
        </p:nvSpPr>
        <p:spPr>
          <a:xfrm>
            <a:off x="1036800" y="3958397"/>
            <a:ext cx="4999500" cy="422400"/>
          </a:xfrm>
          <a:prstGeom prst="rect">
            <a:avLst/>
          </a:prstGeom>
          <a:solidFill>
            <a:schemeClr val="dk1"/>
          </a:solid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61"/>
        <p:cNvGrpSpPr/>
        <p:nvPr/>
      </p:nvGrpSpPr>
      <p:grpSpPr>
        <a:xfrm>
          <a:off x="0" y="0"/>
          <a:ext cx="0" cy="0"/>
          <a:chOff x="0" y="0"/>
          <a:chExt cx="0" cy="0"/>
        </a:xfrm>
      </p:grpSpPr>
      <p:pic>
        <p:nvPicPr>
          <p:cNvPr id="362" name="Google Shape;362;p1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363" name="Google Shape;363;p13"/>
          <p:cNvGrpSpPr/>
          <p:nvPr/>
        </p:nvGrpSpPr>
        <p:grpSpPr>
          <a:xfrm flipH="1">
            <a:off x="-548281" y="-421987"/>
            <a:ext cx="10353927" cy="6412313"/>
            <a:chOff x="-521246" y="-443637"/>
            <a:chExt cx="10353927" cy="6412313"/>
          </a:xfrm>
        </p:grpSpPr>
        <p:pic>
          <p:nvPicPr>
            <p:cNvPr id="364" name="Google Shape;364;p1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365" name="Google Shape;365;p1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366" name="Google Shape;366;p1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367" name="Google Shape;367;p13"/>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368" name="Google Shape;368;p1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369" name="Google Shape;369;p13"/>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370" name="Google Shape;370;p1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371" name="Google Shape;371;p1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372" name="Google Shape;372;p1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373" name="Google Shape;373;p1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374" name="Google Shape;374;p13"/>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375" name="Google Shape;375;p1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376" name="Google Shape;376;p1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377" name="Google Shape;377;p1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378" name="Google Shape;378;p1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379" name="Google Shape;379;p1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380" name="Google Shape;380;p13"/>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381" name="Google Shape;381;p13"/>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382" name="Google Shape;382;p13"/>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383" name="Google Shape;383;p1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84" name="Google Shape;384;p13"/>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385" name="Google Shape;385;p1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86" name="Google Shape;386;p13"/>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387" name="Google Shape;387;p1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88" name="Google Shape;388;p1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89" name="Google Shape;389;p1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90" name="Google Shape;390;p1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91" name="Google Shape;391;p1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2" name="Google Shape;392;p13"/>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394" name="Google Shape;394;p13"/>
          <p:cNvSpPr txBox="1">
            <a:spLocks noGrp="1"/>
          </p:cNvSpPr>
          <p:nvPr>
            <p:ph type="title" idx="2" hasCustomPrompt="1"/>
          </p:nvPr>
        </p:nvSpPr>
        <p:spPr>
          <a:xfrm>
            <a:off x="756656"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5" name="Google Shape;395;p13"/>
          <p:cNvSpPr txBox="1">
            <a:spLocks noGrp="1"/>
          </p:cNvSpPr>
          <p:nvPr>
            <p:ph type="subTitle" idx="1"/>
          </p:nvPr>
        </p:nvSpPr>
        <p:spPr>
          <a:xfrm>
            <a:off x="1517169" y="1532697"/>
            <a:ext cx="3011400" cy="5223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Fjalla One"/>
              <a:buNone/>
              <a:defRPr sz="2500">
                <a:latin typeface="Fjalla One"/>
                <a:ea typeface="Fjalla One"/>
                <a:cs typeface="Fjalla One"/>
                <a:sym typeface="Fjalla One"/>
              </a:defRPr>
            </a:lvl1pPr>
            <a:lvl2pPr lvl="1">
              <a:spcBef>
                <a:spcPts val="0"/>
              </a:spcBef>
              <a:spcAft>
                <a:spcPts val="0"/>
              </a:spcAft>
              <a:buSzPts val="2100"/>
              <a:buFont typeface="Fjalla One"/>
              <a:buNone/>
              <a:defRPr sz="2100">
                <a:latin typeface="Fjalla One"/>
                <a:ea typeface="Fjalla One"/>
                <a:cs typeface="Fjalla One"/>
                <a:sym typeface="Fjalla One"/>
              </a:defRPr>
            </a:lvl2pPr>
            <a:lvl3pPr lvl="2">
              <a:spcBef>
                <a:spcPts val="0"/>
              </a:spcBef>
              <a:spcAft>
                <a:spcPts val="0"/>
              </a:spcAft>
              <a:buSzPts val="2100"/>
              <a:buFont typeface="Fjalla One"/>
              <a:buNone/>
              <a:defRPr sz="2100">
                <a:latin typeface="Fjalla One"/>
                <a:ea typeface="Fjalla One"/>
                <a:cs typeface="Fjalla One"/>
                <a:sym typeface="Fjalla One"/>
              </a:defRPr>
            </a:lvl3pPr>
            <a:lvl4pPr lvl="3">
              <a:spcBef>
                <a:spcPts val="0"/>
              </a:spcBef>
              <a:spcAft>
                <a:spcPts val="0"/>
              </a:spcAft>
              <a:buSzPts val="2100"/>
              <a:buFont typeface="Fjalla One"/>
              <a:buNone/>
              <a:defRPr sz="2100">
                <a:latin typeface="Fjalla One"/>
                <a:ea typeface="Fjalla One"/>
                <a:cs typeface="Fjalla One"/>
                <a:sym typeface="Fjalla One"/>
              </a:defRPr>
            </a:lvl4pPr>
            <a:lvl5pPr lvl="4">
              <a:spcBef>
                <a:spcPts val="0"/>
              </a:spcBef>
              <a:spcAft>
                <a:spcPts val="0"/>
              </a:spcAft>
              <a:buSzPts val="2100"/>
              <a:buFont typeface="Fjalla One"/>
              <a:buNone/>
              <a:defRPr sz="2100">
                <a:latin typeface="Fjalla One"/>
                <a:ea typeface="Fjalla One"/>
                <a:cs typeface="Fjalla One"/>
                <a:sym typeface="Fjalla One"/>
              </a:defRPr>
            </a:lvl5pPr>
            <a:lvl6pPr lvl="5">
              <a:spcBef>
                <a:spcPts val="0"/>
              </a:spcBef>
              <a:spcAft>
                <a:spcPts val="0"/>
              </a:spcAft>
              <a:buSzPts val="2100"/>
              <a:buFont typeface="Fjalla One"/>
              <a:buNone/>
              <a:defRPr sz="2100">
                <a:latin typeface="Fjalla One"/>
                <a:ea typeface="Fjalla One"/>
                <a:cs typeface="Fjalla One"/>
                <a:sym typeface="Fjalla One"/>
              </a:defRPr>
            </a:lvl6pPr>
            <a:lvl7pPr lvl="6">
              <a:spcBef>
                <a:spcPts val="0"/>
              </a:spcBef>
              <a:spcAft>
                <a:spcPts val="0"/>
              </a:spcAft>
              <a:buSzPts val="2100"/>
              <a:buFont typeface="Fjalla One"/>
              <a:buNone/>
              <a:defRPr sz="2100">
                <a:latin typeface="Fjalla One"/>
                <a:ea typeface="Fjalla One"/>
                <a:cs typeface="Fjalla One"/>
                <a:sym typeface="Fjalla One"/>
              </a:defRPr>
            </a:lvl7pPr>
            <a:lvl8pPr lvl="7">
              <a:spcBef>
                <a:spcPts val="0"/>
              </a:spcBef>
              <a:spcAft>
                <a:spcPts val="0"/>
              </a:spcAft>
              <a:buSzPts val="2100"/>
              <a:buFont typeface="Fjalla One"/>
              <a:buNone/>
              <a:defRPr sz="2100">
                <a:latin typeface="Fjalla One"/>
                <a:ea typeface="Fjalla One"/>
                <a:cs typeface="Fjalla One"/>
                <a:sym typeface="Fjalla One"/>
              </a:defRPr>
            </a:lvl8pPr>
            <a:lvl9pPr lvl="8">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6" name="Google Shape;396;p13"/>
          <p:cNvSpPr txBox="1">
            <a:spLocks noGrp="1"/>
          </p:cNvSpPr>
          <p:nvPr>
            <p:ph type="subTitle" idx="3"/>
          </p:nvPr>
        </p:nvSpPr>
        <p:spPr>
          <a:xfrm>
            <a:off x="1517175"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7" name="Google Shape;397;p13"/>
          <p:cNvSpPr txBox="1">
            <a:spLocks noGrp="1"/>
          </p:cNvSpPr>
          <p:nvPr>
            <p:ph type="title" idx="4" hasCustomPrompt="1"/>
          </p:nvPr>
        </p:nvSpPr>
        <p:spPr>
          <a:xfrm>
            <a:off x="4615433"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8" name="Google Shape;398;p13"/>
          <p:cNvSpPr txBox="1">
            <a:spLocks noGrp="1"/>
          </p:cNvSpPr>
          <p:nvPr>
            <p:ph type="subTitle" idx="5"/>
          </p:nvPr>
        </p:nvSpPr>
        <p:spPr>
          <a:xfrm>
            <a:off x="5375944" y="1532697"/>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9" name="Google Shape;399;p13"/>
          <p:cNvSpPr txBox="1">
            <a:spLocks noGrp="1"/>
          </p:cNvSpPr>
          <p:nvPr>
            <p:ph type="subTitle" idx="6"/>
          </p:nvPr>
        </p:nvSpPr>
        <p:spPr>
          <a:xfrm>
            <a:off x="5375950"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0" name="Google Shape;400;p13"/>
          <p:cNvSpPr txBox="1">
            <a:spLocks noGrp="1"/>
          </p:cNvSpPr>
          <p:nvPr>
            <p:ph type="title" idx="7" hasCustomPrompt="1"/>
          </p:nvPr>
        </p:nvSpPr>
        <p:spPr>
          <a:xfrm>
            <a:off x="756656"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1" name="Google Shape;401;p13"/>
          <p:cNvSpPr txBox="1">
            <a:spLocks noGrp="1"/>
          </p:cNvSpPr>
          <p:nvPr>
            <p:ph type="subTitle" idx="8"/>
          </p:nvPr>
        </p:nvSpPr>
        <p:spPr>
          <a:xfrm>
            <a:off x="1517169"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2" name="Google Shape;402;p13"/>
          <p:cNvSpPr txBox="1">
            <a:spLocks noGrp="1"/>
          </p:cNvSpPr>
          <p:nvPr>
            <p:ph type="subTitle" idx="9"/>
          </p:nvPr>
        </p:nvSpPr>
        <p:spPr>
          <a:xfrm>
            <a:off x="1517175"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3" name="Google Shape;403;p13"/>
          <p:cNvSpPr txBox="1">
            <a:spLocks noGrp="1"/>
          </p:cNvSpPr>
          <p:nvPr>
            <p:ph type="title" idx="13" hasCustomPrompt="1"/>
          </p:nvPr>
        </p:nvSpPr>
        <p:spPr>
          <a:xfrm>
            <a:off x="4615431"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4" name="Google Shape;404;p13"/>
          <p:cNvSpPr txBox="1">
            <a:spLocks noGrp="1"/>
          </p:cNvSpPr>
          <p:nvPr>
            <p:ph type="subTitle" idx="14"/>
          </p:nvPr>
        </p:nvSpPr>
        <p:spPr>
          <a:xfrm>
            <a:off x="5375944"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5" name="Google Shape;405;p13"/>
          <p:cNvSpPr txBox="1">
            <a:spLocks noGrp="1"/>
          </p:cNvSpPr>
          <p:nvPr>
            <p:ph type="subTitle" idx="15"/>
          </p:nvPr>
        </p:nvSpPr>
        <p:spPr>
          <a:xfrm>
            <a:off x="5375950"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6" name="Google Shape;406;p13"/>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407"/>
        <p:cNvGrpSpPr/>
        <p:nvPr/>
      </p:nvGrpSpPr>
      <p:grpSpPr>
        <a:xfrm>
          <a:off x="0" y="0"/>
          <a:ext cx="0" cy="0"/>
          <a:chOff x="0" y="0"/>
          <a:chExt cx="0" cy="0"/>
        </a:xfrm>
      </p:grpSpPr>
      <p:pic>
        <p:nvPicPr>
          <p:cNvPr id="408" name="Google Shape;408;p14"/>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09" name="Google Shape;409;p14"/>
          <p:cNvGrpSpPr/>
          <p:nvPr/>
        </p:nvGrpSpPr>
        <p:grpSpPr>
          <a:xfrm>
            <a:off x="-548281" y="-498187"/>
            <a:ext cx="10353927" cy="6412313"/>
            <a:chOff x="-521246" y="-443637"/>
            <a:chExt cx="10353927" cy="6412313"/>
          </a:xfrm>
        </p:grpSpPr>
        <p:pic>
          <p:nvPicPr>
            <p:cNvPr id="410" name="Google Shape;410;p14"/>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11" name="Google Shape;411;p14"/>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12" name="Google Shape;412;p14"/>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13" name="Google Shape;413;p14"/>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414" name="Google Shape;414;p14"/>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415" name="Google Shape;415;p14"/>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416" name="Google Shape;416;p14"/>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417" name="Google Shape;417;p14"/>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418" name="Google Shape;418;p14"/>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419" name="Google Shape;419;p14"/>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420" name="Google Shape;420;p14"/>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421" name="Google Shape;421;p14"/>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422" name="Google Shape;422;p14"/>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423" name="Google Shape;423;p14"/>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424" name="Google Shape;424;p14"/>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425" name="Google Shape;425;p14"/>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426" name="Google Shape;426;p14"/>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427" name="Google Shape;427;p14"/>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428" name="Google Shape;428;p14"/>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429" name="Google Shape;429;p14"/>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430" name="Google Shape;430;p14"/>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431" name="Google Shape;431;p14"/>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432" name="Google Shape;432;p14"/>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433" name="Google Shape;433;p14"/>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434" name="Google Shape;434;p14"/>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435" name="Google Shape;435;p14"/>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436" name="Google Shape;436;p14"/>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437" name="Google Shape;437;p14"/>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438" name="Google Shape;438;p14"/>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txBox="1">
            <a:spLocks noGrp="1"/>
          </p:cNvSpPr>
          <p:nvPr>
            <p:ph type="subTitle" idx="1"/>
          </p:nvPr>
        </p:nvSpPr>
        <p:spPr>
          <a:xfrm>
            <a:off x="3721750" y="3139575"/>
            <a:ext cx="4398600" cy="714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Fjalla One"/>
              <a:buNone/>
              <a:defRPr sz="3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40" name="Google Shape;440;p14"/>
          <p:cNvSpPr txBox="1">
            <a:spLocks noGrp="1"/>
          </p:cNvSpPr>
          <p:nvPr>
            <p:ph type="subTitle" idx="2"/>
          </p:nvPr>
        </p:nvSpPr>
        <p:spPr>
          <a:xfrm>
            <a:off x="3721750" y="1289618"/>
            <a:ext cx="4398600" cy="1842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41" name="Google Shape;441;p14"/>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442"/>
        <p:cNvGrpSpPr/>
        <p:nvPr/>
      </p:nvGrpSpPr>
      <p:grpSpPr>
        <a:xfrm>
          <a:off x="0" y="0"/>
          <a:ext cx="0" cy="0"/>
          <a:chOff x="0" y="0"/>
          <a:chExt cx="0" cy="0"/>
        </a:xfrm>
      </p:grpSpPr>
      <p:pic>
        <p:nvPicPr>
          <p:cNvPr id="443" name="Google Shape;443;p15"/>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44" name="Google Shape;444;p15"/>
          <p:cNvGrpSpPr/>
          <p:nvPr/>
        </p:nvGrpSpPr>
        <p:grpSpPr>
          <a:xfrm flipH="1">
            <a:off x="-548281" y="-421987"/>
            <a:ext cx="10353927" cy="6412313"/>
            <a:chOff x="-521246" y="-443637"/>
            <a:chExt cx="10353927" cy="6412313"/>
          </a:xfrm>
        </p:grpSpPr>
        <p:pic>
          <p:nvPicPr>
            <p:cNvPr id="445" name="Google Shape;445;p15"/>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46" name="Google Shape;446;p15"/>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47" name="Google Shape;447;p15"/>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48" name="Google Shape;448;p15"/>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449" name="Google Shape;449;p15"/>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450" name="Google Shape;450;p15"/>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451" name="Google Shape;451;p15"/>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452" name="Google Shape;452;p15"/>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453" name="Google Shape;453;p15"/>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454" name="Google Shape;454;p15"/>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455" name="Google Shape;455;p15"/>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456" name="Google Shape;456;p15"/>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457" name="Google Shape;457;p15"/>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458" name="Google Shape;458;p15"/>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459" name="Google Shape;459;p15"/>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460" name="Google Shape;460;p15"/>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461" name="Google Shape;461;p15"/>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462" name="Google Shape;462;p15"/>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463" name="Google Shape;463;p15"/>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464" name="Google Shape;464;p15"/>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465" name="Google Shape;465;p15"/>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466" name="Google Shape;466;p15"/>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467" name="Google Shape;467;p15"/>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468" name="Google Shape;468;p15"/>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469" name="Google Shape;469;p15"/>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470" name="Google Shape;470;p15"/>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471" name="Google Shape;471;p15"/>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472" name="Google Shape;472;p15"/>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473" name="Google Shape;473;p15"/>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475" name="Google Shape;475;p15"/>
          <p:cNvSpPr txBox="1">
            <a:spLocks noGrp="1"/>
          </p:cNvSpPr>
          <p:nvPr>
            <p:ph type="title" idx="2" hasCustomPrompt="1"/>
          </p:nvPr>
        </p:nvSpPr>
        <p:spPr>
          <a:xfrm>
            <a:off x="1634883" y="1532700"/>
            <a:ext cx="1310700" cy="99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76" name="Google Shape;476;p15"/>
          <p:cNvSpPr txBox="1">
            <a:spLocks noGrp="1"/>
          </p:cNvSpPr>
          <p:nvPr>
            <p:ph type="subTitle" idx="1"/>
          </p:nvPr>
        </p:nvSpPr>
        <p:spPr>
          <a:xfrm>
            <a:off x="3421080" y="1532700"/>
            <a:ext cx="37836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77" name="Google Shape;477;p15"/>
          <p:cNvSpPr txBox="1">
            <a:spLocks noGrp="1"/>
          </p:cNvSpPr>
          <p:nvPr>
            <p:ph type="subTitle" idx="3"/>
          </p:nvPr>
        </p:nvSpPr>
        <p:spPr>
          <a:xfrm>
            <a:off x="3421088" y="1967226"/>
            <a:ext cx="37836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8" name="Google Shape;478;p15"/>
          <p:cNvSpPr txBox="1">
            <a:spLocks noGrp="1"/>
          </p:cNvSpPr>
          <p:nvPr>
            <p:ph type="title" idx="4" hasCustomPrompt="1"/>
          </p:nvPr>
        </p:nvSpPr>
        <p:spPr>
          <a:xfrm flipH="1">
            <a:off x="6198417" y="3054775"/>
            <a:ext cx="1310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000">
                <a:solidFill>
                  <a:schemeClr val="dk2"/>
                </a:solidFill>
              </a:defRPr>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r>
              <a:t>xx%</a:t>
            </a:r>
          </a:p>
        </p:txBody>
      </p:sp>
      <p:sp>
        <p:nvSpPr>
          <p:cNvPr id="479" name="Google Shape;479;p15"/>
          <p:cNvSpPr txBox="1">
            <a:spLocks noGrp="1"/>
          </p:cNvSpPr>
          <p:nvPr>
            <p:ph type="subTitle" idx="5"/>
          </p:nvPr>
        </p:nvSpPr>
        <p:spPr>
          <a:xfrm flipH="1">
            <a:off x="1935853" y="3054772"/>
            <a:ext cx="3785700" cy="52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Fjalla One"/>
              <a:buNone/>
              <a:defRPr sz="2500">
                <a:latin typeface="Fjalla One"/>
                <a:ea typeface="Fjalla One"/>
                <a:cs typeface="Fjalla One"/>
                <a:sym typeface="Fjalla One"/>
              </a:defRPr>
            </a:lvl1pPr>
            <a:lvl2pPr lvl="1" algn="r" rtl="0">
              <a:spcBef>
                <a:spcPts val="0"/>
              </a:spcBef>
              <a:spcAft>
                <a:spcPts val="0"/>
              </a:spcAft>
              <a:buSzPts val="2100"/>
              <a:buFont typeface="Fjalla One"/>
              <a:buNone/>
              <a:defRPr sz="2100">
                <a:latin typeface="Fjalla One"/>
                <a:ea typeface="Fjalla One"/>
                <a:cs typeface="Fjalla One"/>
                <a:sym typeface="Fjalla One"/>
              </a:defRPr>
            </a:lvl2pPr>
            <a:lvl3pPr lvl="2" algn="r" rtl="0">
              <a:spcBef>
                <a:spcPts val="0"/>
              </a:spcBef>
              <a:spcAft>
                <a:spcPts val="0"/>
              </a:spcAft>
              <a:buSzPts val="2100"/>
              <a:buFont typeface="Fjalla One"/>
              <a:buNone/>
              <a:defRPr sz="2100">
                <a:latin typeface="Fjalla One"/>
                <a:ea typeface="Fjalla One"/>
                <a:cs typeface="Fjalla One"/>
                <a:sym typeface="Fjalla One"/>
              </a:defRPr>
            </a:lvl3pPr>
            <a:lvl4pPr lvl="3" algn="r" rtl="0">
              <a:spcBef>
                <a:spcPts val="0"/>
              </a:spcBef>
              <a:spcAft>
                <a:spcPts val="0"/>
              </a:spcAft>
              <a:buSzPts val="2100"/>
              <a:buFont typeface="Fjalla One"/>
              <a:buNone/>
              <a:defRPr sz="2100">
                <a:latin typeface="Fjalla One"/>
                <a:ea typeface="Fjalla One"/>
                <a:cs typeface="Fjalla One"/>
                <a:sym typeface="Fjalla One"/>
              </a:defRPr>
            </a:lvl4pPr>
            <a:lvl5pPr lvl="4" algn="r" rtl="0">
              <a:spcBef>
                <a:spcPts val="0"/>
              </a:spcBef>
              <a:spcAft>
                <a:spcPts val="0"/>
              </a:spcAft>
              <a:buSzPts val="2100"/>
              <a:buFont typeface="Fjalla One"/>
              <a:buNone/>
              <a:defRPr sz="2100">
                <a:latin typeface="Fjalla One"/>
                <a:ea typeface="Fjalla One"/>
                <a:cs typeface="Fjalla One"/>
                <a:sym typeface="Fjalla One"/>
              </a:defRPr>
            </a:lvl5pPr>
            <a:lvl6pPr lvl="5" algn="r" rtl="0">
              <a:spcBef>
                <a:spcPts val="0"/>
              </a:spcBef>
              <a:spcAft>
                <a:spcPts val="0"/>
              </a:spcAft>
              <a:buSzPts val="2100"/>
              <a:buFont typeface="Fjalla One"/>
              <a:buNone/>
              <a:defRPr sz="2100">
                <a:latin typeface="Fjalla One"/>
                <a:ea typeface="Fjalla One"/>
                <a:cs typeface="Fjalla One"/>
                <a:sym typeface="Fjalla One"/>
              </a:defRPr>
            </a:lvl6pPr>
            <a:lvl7pPr lvl="6" algn="r" rtl="0">
              <a:spcBef>
                <a:spcPts val="0"/>
              </a:spcBef>
              <a:spcAft>
                <a:spcPts val="0"/>
              </a:spcAft>
              <a:buSzPts val="2100"/>
              <a:buFont typeface="Fjalla One"/>
              <a:buNone/>
              <a:defRPr sz="2100">
                <a:latin typeface="Fjalla One"/>
                <a:ea typeface="Fjalla One"/>
                <a:cs typeface="Fjalla One"/>
                <a:sym typeface="Fjalla One"/>
              </a:defRPr>
            </a:lvl7pPr>
            <a:lvl8pPr lvl="7" algn="r" rtl="0">
              <a:spcBef>
                <a:spcPts val="0"/>
              </a:spcBef>
              <a:spcAft>
                <a:spcPts val="0"/>
              </a:spcAft>
              <a:buSzPts val="2100"/>
              <a:buFont typeface="Fjalla One"/>
              <a:buNone/>
              <a:defRPr sz="2100">
                <a:latin typeface="Fjalla One"/>
                <a:ea typeface="Fjalla One"/>
                <a:cs typeface="Fjalla One"/>
                <a:sym typeface="Fjalla One"/>
              </a:defRPr>
            </a:lvl8pPr>
            <a:lvl9pPr lvl="8" algn="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80" name="Google Shape;480;p15"/>
          <p:cNvSpPr txBox="1">
            <a:spLocks noGrp="1"/>
          </p:cNvSpPr>
          <p:nvPr>
            <p:ph type="subTitle" idx="6"/>
          </p:nvPr>
        </p:nvSpPr>
        <p:spPr>
          <a:xfrm flipH="1">
            <a:off x="1935855" y="3489300"/>
            <a:ext cx="3785700" cy="56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cxnSp>
        <p:nvCxnSpPr>
          <p:cNvPr id="481" name="Google Shape;481;p15"/>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4">
    <p:spTree>
      <p:nvGrpSpPr>
        <p:cNvPr id="1" name="Shape 482"/>
        <p:cNvGrpSpPr/>
        <p:nvPr/>
      </p:nvGrpSpPr>
      <p:grpSpPr>
        <a:xfrm>
          <a:off x="0" y="0"/>
          <a:ext cx="0" cy="0"/>
          <a:chOff x="0" y="0"/>
          <a:chExt cx="0" cy="0"/>
        </a:xfrm>
      </p:grpSpPr>
      <p:pic>
        <p:nvPicPr>
          <p:cNvPr id="483" name="Google Shape;483;p16"/>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84" name="Google Shape;484;p16"/>
          <p:cNvGrpSpPr/>
          <p:nvPr/>
        </p:nvGrpSpPr>
        <p:grpSpPr>
          <a:xfrm flipH="1">
            <a:off x="-905250" y="-519837"/>
            <a:ext cx="10271125" cy="6412313"/>
            <a:chOff x="-371850" y="-443637"/>
            <a:chExt cx="10271125" cy="6412313"/>
          </a:xfrm>
        </p:grpSpPr>
        <p:pic>
          <p:nvPicPr>
            <p:cNvPr id="485" name="Google Shape;485;p16"/>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86" name="Google Shape;486;p16"/>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87" name="Google Shape;487;p16"/>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88" name="Google Shape;488;p16"/>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489" name="Google Shape;489;p16"/>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490" name="Google Shape;490;p16"/>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491" name="Google Shape;491;p16"/>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492" name="Google Shape;492;p16"/>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493" name="Google Shape;493;p16"/>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494" name="Google Shape;494;p16"/>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495" name="Google Shape;495;p16"/>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496" name="Google Shape;496;p16"/>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497" name="Google Shape;497;p16"/>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498" name="Google Shape;498;p16"/>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499" name="Google Shape;499;p16"/>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500" name="Google Shape;500;p16"/>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501" name="Google Shape;501;p16"/>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502" name="Google Shape;502;p16"/>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503" name="Google Shape;503;p16"/>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504" name="Google Shape;504;p16"/>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505" name="Google Shape;505;p16"/>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506" name="Google Shape;506;p16"/>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507" name="Google Shape;507;p16"/>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508" name="Google Shape;508;p16"/>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509" name="Google Shape;509;p16"/>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510" name="Google Shape;510;p16"/>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511" name="Google Shape;511;p16"/>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512" name="Google Shape;512;p16"/>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513" name="Google Shape;513;p16"/>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5" name="Google Shape;515;p16"/>
          <p:cNvSpPr txBox="1">
            <a:spLocks noGrp="1"/>
          </p:cNvSpPr>
          <p:nvPr>
            <p:ph type="subTitle" idx="1"/>
          </p:nvPr>
        </p:nvSpPr>
        <p:spPr>
          <a:xfrm>
            <a:off x="1872213" y="1347806"/>
            <a:ext cx="45720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16" name="Google Shape;516;p16"/>
          <p:cNvSpPr txBox="1">
            <a:spLocks noGrp="1"/>
          </p:cNvSpPr>
          <p:nvPr>
            <p:ph type="subTitle" idx="2"/>
          </p:nvPr>
        </p:nvSpPr>
        <p:spPr>
          <a:xfrm>
            <a:off x="1872213" y="1782331"/>
            <a:ext cx="4572000" cy="834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7" name="Google Shape;517;p16"/>
          <p:cNvSpPr txBox="1">
            <a:spLocks noGrp="1"/>
          </p:cNvSpPr>
          <p:nvPr>
            <p:ph type="subTitle" idx="3"/>
          </p:nvPr>
        </p:nvSpPr>
        <p:spPr>
          <a:xfrm>
            <a:off x="2699788" y="2910181"/>
            <a:ext cx="4572000" cy="52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Fjalla One"/>
              <a:buNone/>
              <a:defRPr sz="2500">
                <a:latin typeface="Fjalla One"/>
                <a:ea typeface="Fjalla One"/>
                <a:cs typeface="Fjalla One"/>
                <a:sym typeface="Fjalla One"/>
              </a:defRPr>
            </a:lvl1pPr>
            <a:lvl2pPr lvl="1" algn="r" rtl="0">
              <a:spcBef>
                <a:spcPts val="0"/>
              </a:spcBef>
              <a:spcAft>
                <a:spcPts val="0"/>
              </a:spcAft>
              <a:buSzPts val="2100"/>
              <a:buFont typeface="Fjalla One"/>
              <a:buNone/>
              <a:defRPr sz="2100">
                <a:latin typeface="Fjalla One"/>
                <a:ea typeface="Fjalla One"/>
                <a:cs typeface="Fjalla One"/>
                <a:sym typeface="Fjalla One"/>
              </a:defRPr>
            </a:lvl2pPr>
            <a:lvl3pPr lvl="2" algn="r" rtl="0">
              <a:spcBef>
                <a:spcPts val="0"/>
              </a:spcBef>
              <a:spcAft>
                <a:spcPts val="0"/>
              </a:spcAft>
              <a:buSzPts val="2100"/>
              <a:buFont typeface="Fjalla One"/>
              <a:buNone/>
              <a:defRPr sz="2100">
                <a:latin typeface="Fjalla One"/>
                <a:ea typeface="Fjalla One"/>
                <a:cs typeface="Fjalla One"/>
                <a:sym typeface="Fjalla One"/>
              </a:defRPr>
            </a:lvl3pPr>
            <a:lvl4pPr lvl="3" algn="r" rtl="0">
              <a:spcBef>
                <a:spcPts val="0"/>
              </a:spcBef>
              <a:spcAft>
                <a:spcPts val="0"/>
              </a:spcAft>
              <a:buSzPts val="2100"/>
              <a:buFont typeface="Fjalla One"/>
              <a:buNone/>
              <a:defRPr sz="2100">
                <a:latin typeface="Fjalla One"/>
                <a:ea typeface="Fjalla One"/>
                <a:cs typeface="Fjalla One"/>
                <a:sym typeface="Fjalla One"/>
              </a:defRPr>
            </a:lvl4pPr>
            <a:lvl5pPr lvl="4" algn="r" rtl="0">
              <a:spcBef>
                <a:spcPts val="0"/>
              </a:spcBef>
              <a:spcAft>
                <a:spcPts val="0"/>
              </a:spcAft>
              <a:buSzPts val="2100"/>
              <a:buFont typeface="Fjalla One"/>
              <a:buNone/>
              <a:defRPr sz="2100">
                <a:latin typeface="Fjalla One"/>
                <a:ea typeface="Fjalla One"/>
                <a:cs typeface="Fjalla One"/>
                <a:sym typeface="Fjalla One"/>
              </a:defRPr>
            </a:lvl5pPr>
            <a:lvl6pPr lvl="5" algn="r" rtl="0">
              <a:spcBef>
                <a:spcPts val="0"/>
              </a:spcBef>
              <a:spcAft>
                <a:spcPts val="0"/>
              </a:spcAft>
              <a:buSzPts val="2100"/>
              <a:buFont typeface="Fjalla One"/>
              <a:buNone/>
              <a:defRPr sz="2100">
                <a:latin typeface="Fjalla One"/>
                <a:ea typeface="Fjalla One"/>
                <a:cs typeface="Fjalla One"/>
                <a:sym typeface="Fjalla One"/>
              </a:defRPr>
            </a:lvl6pPr>
            <a:lvl7pPr lvl="6" algn="r" rtl="0">
              <a:spcBef>
                <a:spcPts val="0"/>
              </a:spcBef>
              <a:spcAft>
                <a:spcPts val="0"/>
              </a:spcAft>
              <a:buSzPts val="2100"/>
              <a:buFont typeface="Fjalla One"/>
              <a:buNone/>
              <a:defRPr sz="2100">
                <a:latin typeface="Fjalla One"/>
                <a:ea typeface="Fjalla One"/>
                <a:cs typeface="Fjalla One"/>
                <a:sym typeface="Fjalla One"/>
              </a:defRPr>
            </a:lvl7pPr>
            <a:lvl8pPr lvl="7" algn="r" rtl="0">
              <a:spcBef>
                <a:spcPts val="0"/>
              </a:spcBef>
              <a:spcAft>
                <a:spcPts val="0"/>
              </a:spcAft>
              <a:buSzPts val="2100"/>
              <a:buFont typeface="Fjalla One"/>
              <a:buNone/>
              <a:defRPr sz="2100">
                <a:latin typeface="Fjalla One"/>
                <a:ea typeface="Fjalla One"/>
                <a:cs typeface="Fjalla One"/>
                <a:sym typeface="Fjalla One"/>
              </a:defRPr>
            </a:lvl8pPr>
            <a:lvl9pPr lvl="8" algn="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18" name="Google Shape;518;p16"/>
          <p:cNvSpPr txBox="1">
            <a:spLocks noGrp="1"/>
          </p:cNvSpPr>
          <p:nvPr>
            <p:ph type="subTitle" idx="4"/>
          </p:nvPr>
        </p:nvSpPr>
        <p:spPr>
          <a:xfrm>
            <a:off x="2699800" y="3344696"/>
            <a:ext cx="4572000" cy="83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cxnSp>
        <p:nvCxnSpPr>
          <p:cNvPr id="519" name="Google Shape;519;p16"/>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520"/>
        <p:cNvGrpSpPr/>
        <p:nvPr/>
      </p:nvGrpSpPr>
      <p:grpSpPr>
        <a:xfrm>
          <a:off x="0" y="0"/>
          <a:ext cx="0" cy="0"/>
          <a:chOff x="0" y="0"/>
          <a:chExt cx="0" cy="0"/>
        </a:xfrm>
      </p:grpSpPr>
      <p:pic>
        <p:nvPicPr>
          <p:cNvPr id="521" name="Google Shape;521;p17"/>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522" name="Google Shape;522;p17"/>
          <p:cNvGrpSpPr/>
          <p:nvPr/>
        </p:nvGrpSpPr>
        <p:grpSpPr>
          <a:xfrm rot="10800000">
            <a:off x="-600450" y="-977037"/>
            <a:ext cx="10271125" cy="6412313"/>
            <a:chOff x="-371850" y="-443637"/>
            <a:chExt cx="10271125" cy="6412313"/>
          </a:xfrm>
        </p:grpSpPr>
        <p:pic>
          <p:nvPicPr>
            <p:cNvPr id="523" name="Google Shape;523;p17"/>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524" name="Google Shape;524;p17"/>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525" name="Google Shape;525;p17"/>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526" name="Google Shape;526;p17"/>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527" name="Google Shape;527;p17"/>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28" name="Google Shape;528;p17"/>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29" name="Google Shape;529;p17"/>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30" name="Google Shape;530;p17"/>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31" name="Google Shape;531;p17"/>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32" name="Google Shape;532;p17"/>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33" name="Google Shape;533;p17"/>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34" name="Google Shape;534;p17"/>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35" name="Google Shape;535;p17"/>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36" name="Google Shape;536;p17"/>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37" name="Google Shape;537;p17"/>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538" name="Google Shape;538;p17"/>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539" name="Google Shape;539;p17"/>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540" name="Google Shape;540;p17"/>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541" name="Google Shape;541;p17"/>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542" name="Google Shape;542;p17"/>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543" name="Google Shape;543;p17"/>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544" name="Google Shape;544;p17"/>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545" name="Google Shape;545;p17"/>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546" name="Google Shape;546;p17"/>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547" name="Google Shape;547;p17"/>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548" name="Google Shape;548;p17"/>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549" name="Google Shape;549;p17"/>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550" name="Google Shape;550;p17"/>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551" name="Google Shape;551;p17"/>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3" name="Google Shape;553;p17"/>
          <p:cNvSpPr txBox="1">
            <a:spLocks noGrp="1"/>
          </p:cNvSpPr>
          <p:nvPr>
            <p:ph type="subTitle" idx="1"/>
          </p:nvPr>
        </p:nvSpPr>
        <p:spPr>
          <a:xfrm>
            <a:off x="757774" y="2178506"/>
            <a:ext cx="2469000" cy="51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4" name="Google Shape;554;p17"/>
          <p:cNvSpPr txBox="1">
            <a:spLocks noGrp="1"/>
          </p:cNvSpPr>
          <p:nvPr>
            <p:ph type="subTitle" idx="2"/>
          </p:nvPr>
        </p:nvSpPr>
        <p:spPr>
          <a:xfrm>
            <a:off x="757772" y="2617289"/>
            <a:ext cx="2469000" cy="8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5" name="Google Shape;555;p17"/>
          <p:cNvSpPr txBox="1">
            <a:spLocks noGrp="1"/>
          </p:cNvSpPr>
          <p:nvPr>
            <p:ph type="subTitle" idx="3"/>
          </p:nvPr>
        </p:nvSpPr>
        <p:spPr>
          <a:xfrm>
            <a:off x="5917228" y="2178506"/>
            <a:ext cx="24690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6" name="Google Shape;556;p17"/>
          <p:cNvSpPr txBox="1">
            <a:spLocks noGrp="1"/>
          </p:cNvSpPr>
          <p:nvPr>
            <p:ph type="subTitle" idx="4"/>
          </p:nvPr>
        </p:nvSpPr>
        <p:spPr>
          <a:xfrm>
            <a:off x="5917223" y="2612189"/>
            <a:ext cx="2469000" cy="85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7" name="Google Shape;557;p17"/>
          <p:cNvSpPr txBox="1">
            <a:spLocks noGrp="1"/>
          </p:cNvSpPr>
          <p:nvPr>
            <p:ph type="subTitle" idx="5"/>
          </p:nvPr>
        </p:nvSpPr>
        <p:spPr>
          <a:xfrm>
            <a:off x="3337501" y="2795840"/>
            <a:ext cx="24690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8" name="Google Shape;558;p17"/>
          <p:cNvSpPr txBox="1">
            <a:spLocks noGrp="1"/>
          </p:cNvSpPr>
          <p:nvPr>
            <p:ph type="subTitle" idx="6"/>
          </p:nvPr>
        </p:nvSpPr>
        <p:spPr>
          <a:xfrm>
            <a:off x="3337497" y="3229524"/>
            <a:ext cx="2469000" cy="85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559" name="Google Shape;559;p17"/>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1">
    <p:spTree>
      <p:nvGrpSpPr>
        <p:cNvPr id="1" name="Shape 560"/>
        <p:cNvGrpSpPr/>
        <p:nvPr/>
      </p:nvGrpSpPr>
      <p:grpSpPr>
        <a:xfrm>
          <a:off x="0" y="0"/>
          <a:ext cx="0" cy="0"/>
          <a:chOff x="0" y="0"/>
          <a:chExt cx="0" cy="0"/>
        </a:xfrm>
      </p:grpSpPr>
      <p:pic>
        <p:nvPicPr>
          <p:cNvPr id="561" name="Google Shape;561;p18"/>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562" name="Google Shape;562;p18"/>
          <p:cNvGrpSpPr/>
          <p:nvPr/>
        </p:nvGrpSpPr>
        <p:grpSpPr>
          <a:xfrm rot="10800000">
            <a:off x="-600450" y="-977037"/>
            <a:ext cx="10271125" cy="6412313"/>
            <a:chOff x="-371850" y="-443637"/>
            <a:chExt cx="10271125" cy="6412313"/>
          </a:xfrm>
        </p:grpSpPr>
        <p:pic>
          <p:nvPicPr>
            <p:cNvPr id="563" name="Google Shape;563;p18"/>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564" name="Google Shape;564;p18"/>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565" name="Google Shape;565;p18"/>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566" name="Google Shape;566;p18"/>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567" name="Google Shape;567;p18"/>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68" name="Google Shape;568;p18"/>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69" name="Google Shape;569;p18"/>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70" name="Google Shape;570;p18"/>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71" name="Google Shape;571;p18"/>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72" name="Google Shape;572;p18"/>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73" name="Google Shape;573;p18"/>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74" name="Google Shape;574;p18"/>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75" name="Google Shape;575;p18"/>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76" name="Google Shape;576;p18"/>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77" name="Google Shape;577;p18"/>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578" name="Google Shape;578;p18"/>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579" name="Google Shape;579;p18"/>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580" name="Google Shape;580;p18"/>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581" name="Google Shape;581;p18"/>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582" name="Google Shape;582;p18"/>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583" name="Google Shape;583;p18"/>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584" name="Google Shape;584;p18"/>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585" name="Google Shape;585;p18"/>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586" name="Google Shape;586;p18"/>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587" name="Google Shape;587;p18"/>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588" name="Google Shape;588;p18"/>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589" name="Google Shape;589;p18"/>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590" name="Google Shape;590;p18"/>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591" name="Google Shape;591;p18"/>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3" name="Google Shape;593;p18"/>
          <p:cNvSpPr txBox="1">
            <a:spLocks noGrp="1"/>
          </p:cNvSpPr>
          <p:nvPr>
            <p:ph type="subTitle" idx="1"/>
          </p:nvPr>
        </p:nvSpPr>
        <p:spPr>
          <a:xfrm>
            <a:off x="715662" y="2891550"/>
            <a:ext cx="2560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94" name="Google Shape;594;p18"/>
          <p:cNvSpPr txBox="1">
            <a:spLocks noGrp="1"/>
          </p:cNvSpPr>
          <p:nvPr>
            <p:ph type="subTitle" idx="2"/>
          </p:nvPr>
        </p:nvSpPr>
        <p:spPr>
          <a:xfrm>
            <a:off x="715662" y="3326075"/>
            <a:ext cx="2560200" cy="9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95" name="Google Shape;595;p18"/>
          <p:cNvSpPr txBox="1">
            <a:spLocks noGrp="1"/>
          </p:cNvSpPr>
          <p:nvPr>
            <p:ph type="subTitle" idx="3"/>
          </p:nvPr>
        </p:nvSpPr>
        <p:spPr>
          <a:xfrm>
            <a:off x="5868138" y="2891550"/>
            <a:ext cx="2560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96" name="Google Shape;596;p18"/>
          <p:cNvSpPr txBox="1">
            <a:spLocks noGrp="1"/>
          </p:cNvSpPr>
          <p:nvPr>
            <p:ph type="subTitle" idx="4"/>
          </p:nvPr>
        </p:nvSpPr>
        <p:spPr>
          <a:xfrm>
            <a:off x="5868137" y="3326075"/>
            <a:ext cx="2560200" cy="9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97" name="Google Shape;597;p18"/>
          <p:cNvSpPr txBox="1">
            <a:spLocks noGrp="1"/>
          </p:cNvSpPr>
          <p:nvPr>
            <p:ph type="subTitle" idx="5"/>
          </p:nvPr>
        </p:nvSpPr>
        <p:spPr>
          <a:xfrm>
            <a:off x="3291900" y="2891550"/>
            <a:ext cx="2560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98" name="Google Shape;598;p18"/>
          <p:cNvSpPr txBox="1">
            <a:spLocks noGrp="1"/>
          </p:cNvSpPr>
          <p:nvPr>
            <p:ph type="subTitle" idx="6"/>
          </p:nvPr>
        </p:nvSpPr>
        <p:spPr>
          <a:xfrm>
            <a:off x="3291900" y="3326075"/>
            <a:ext cx="2560200" cy="91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99" name="Google Shape;599;p18"/>
          <p:cNvSpPr>
            <a:spLocks noGrp="1"/>
          </p:cNvSpPr>
          <p:nvPr>
            <p:ph type="pic" idx="7"/>
          </p:nvPr>
        </p:nvSpPr>
        <p:spPr>
          <a:xfrm>
            <a:off x="1238562" y="1188350"/>
            <a:ext cx="1514400" cy="1514400"/>
          </a:xfrm>
          <a:prstGeom prst="ellipse">
            <a:avLst/>
          </a:prstGeom>
          <a:noFill/>
          <a:ln w="9525" cap="flat" cmpd="sng">
            <a:solidFill>
              <a:schemeClr val="dk1"/>
            </a:solidFill>
            <a:prstDash val="solid"/>
            <a:round/>
            <a:headEnd type="none" w="sm" len="sm"/>
            <a:tailEnd type="none" w="sm" len="sm"/>
          </a:ln>
        </p:spPr>
      </p:sp>
      <p:sp>
        <p:nvSpPr>
          <p:cNvPr id="600" name="Google Shape;600;p18"/>
          <p:cNvSpPr>
            <a:spLocks noGrp="1"/>
          </p:cNvSpPr>
          <p:nvPr>
            <p:ph type="pic" idx="8"/>
          </p:nvPr>
        </p:nvSpPr>
        <p:spPr>
          <a:xfrm>
            <a:off x="3814800" y="1188350"/>
            <a:ext cx="1514400" cy="1514400"/>
          </a:xfrm>
          <a:prstGeom prst="ellipse">
            <a:avLst/>
          </a:prstGeom>
          <a:noFill/>
          <a:ln w="9525" cap="flat" cmpd="sng">
            <a:solidFill>
              <a:schemeClr val="dk1"/>
            </a:solidFill>
            <a:prstDash val="solid"/>
            <a:round/>
            <a:headEnd type="none" w="sm" len="sm"/>
            <a:tailEnd type="none" w="sm" len="sm"/>
          </a:ln>
        </p:spPr>
      </p:sp>
      <p:sp>
        <p:nvSpPr>
          <p:cNvPr id="601" name="Google Shape;601;p18"/>
          <p:cNvSpPr>
            <a:spLocks noGrp="1"/>
          </p:cNvSpPr>
          <p:nvPr>
            <p:ph type="pic" idx="9"/>
          </p:nvPr>
        </p:nvSpPr>
        <p:spPr>
          <a:xfrm>
            <a:off x="6391038" y="1188350"/>
            <a:ext cx="1514400" cy="1514400"/>
          </a:xfrm>
          <a:prstGeom prst="ellipse">
            <a:avLst/>
          </a:prstGeom>
          <a:noFill/>
          <a:ln w="9525" cap="flat" cmpd="sng">
            <a:solidFill>
              <a:schemeClr val="dk1"/>
            </a:solidFill>
            <a:prstDash val="solid"/>
            <a:round/>
            <a:headEnd type="none" w="sm" len="sm"/>
            <a:tailEnd type="none" w="sm" len="sm"/>
          </a:ln>
        </p:spPr>
      </p:sp>
      <p:cxnSp>
        <p:nvCxnSpPr>
          <p:cNvPr id="602" name="Google Shape;602;p18"/>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2_3">
    <p:spTree>
      <p:nvGrpSpPr>
        <p:cNvPr id="1" name="Shape 796"/>
        <p:cNvGrpSpPr/>
        <p:nvPr/>
      </p:nvGrpSpPr>
      <p:grpSpPr>
        <a:xfrm>
          <a:off x="0" y="0"/>
          <a:ext cx="0" cy="0"/>
          <a:chOff x="0" y="0"/>
          <a:chExt cx="0" cy="0"/>
        </a:xfrm>
      </p:grpSpPr>
      <p:pic>
        <p:nvPicPr>
          <p:cNvPr id="797" name="Google Shape;797;p24"/>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798" name="Google Shape;798;p24"/>
          <p:cNvGrpSpPr/>
          <p:nvPr/>
        </p:nvGrpSpPr>
        <p:grpSpPr>
          <a:xfrm>
            <a:off x="-548281" y="-498187"/>
            <a:ext cx="10353927" cy="6412313"/>
            <a:chOff x="-521246" y="-443637"/>
            <a:chExt cx="10353927" cy="6412313"/>
          </a:xfrm>
        </p:grpSpPr>
        <p:pic>
          <p:nvPicPr>
            <p:cNvPr id="799" name="Google Shape;799;p24"/>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800" name="Google Shape;800;p24"/>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801" name="Google Shape;801;p24"/>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802" name="Google Shape;802;p24"/>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803" name="Google Shape;803;p24"/>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804" name="Google Shape;804;p24"/>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805" name="Google Shape;805;p24"/>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806" name="Google Shape;806;p24"/>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807" name="Google Shape;807;p24"/>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808" name="Google Shape;808;p24"/>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809" name="Google Shape;809;p24"/>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810" name="Google Shape;810;p24"/>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811" name="Google Shape;811;p24"/>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812" name="Google Shape;812;p24"/>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813" name="Google Shape;813;p24"/>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814" name="Google Shape;814;p24"/>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815" name="Google Shape;815;p24"/>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816" name="Google Shape;816;p24"/>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817" name="Google Shape;817;p24"/>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818" name="Google Shape;818;p24"/>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819" name="Google Shape;819;p24"/>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820" name="Google Shape;820;p24"/>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821" name="Google Shape;821;p24"/>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822" name="Google Shape;822;p24"/>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823" name="Google Shape;823;p24"/>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824" name="Google Shape;824;p24"/>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825" name="Google Shape;825;p24"/>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826" name="Google Shape;826;p24"/>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827" name="Google Shape;827;p24"/>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txBox="1">
            <a:spLocks noGrp="1"/>
          </p:cNvSpPr>
          <p:nvPr>
            <p:ph type="title"/>
          </p:nvPr>
        </p:nvSpPr>
        <p:spPr>
          <a:xfrm>
            <a:off x="1003393" y="3176822"/>
            <a:ext cx="7137300" cy="677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829" name="Google Shape;829;p24"/>
          <p:cNvSpPr txBox="1">
            <a:spLocks noGrp="1"/>
          </p:cNvSpPr>
          <p:nvPr>
            <p:ph type="subTitle" idx="1"/>
          </p:nvPr>
        </p:nvSpPr>
        <p:spPr>
          <a:xfrm>
            <a:off x="1013143" y="3787997"/>
            <a:ext cx="7117800" cy="56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0" name="Google Shape;830;p24"/>
          <p:cNvSpPr>
            <a:spLocks noGrp="1"/>
          </p:cNvSpPr>
          <p:nvPr>
            <p:ph type="pic" idx="2"/>
          </p:nvPr>
        </p:nvSpPr>
        <p:spPr>
          <a:xfrm>
            <a:off x="728250" y="635275"/>
            <a:ext cx="7687500" cy="2457300"/>
          </a:xfrm>
          <a:prstGeom prst="rect">
            <a:avLst/>
          </a:prstGeom>
          <a:noFill/>
          <a:ln w="9525" cap="flat" cmpd="sng">
            <a:solidFill>
              <a:schemeClr val="dk1"/>
            </a:solidFill>
            <a:prstDash val="solid"/>
            <a:round/>
            <a:headEnd type="none" w="sm" len="sm"/>
            <a:tailEnd type="none" w="sm" len="sm"/>
          </a:ln>
        </p:spPr>
      </p:sp>
      <p:cxnSp>
        <p:nvCxnSpPr>
          <p:cNvPr id="831" name="Google Shape;831;p24"/>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006"/>
        <p:cNvGrpSpPr/>
        <p:nvPr/>
      </p:nvGrpSpPr>
      <p:grpSpPr>
        <a:xfrm>
          <a:off x="0" y="0"/>
          <a:ext cx="0" cy="0"/>
          <a:chOff x="0" y="0"/>
          <a:chExt cx="0" cy="0"/>
        </a:xfrm>
      </p:grpSpPr>
      <p:pic>
        <p:nvPicPr>
          <p:cNvPr id="1007" name="Google Shape;1007;p30"/>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08" name="Google Shape;1008;p30"/>
          <p:cNvGrpSpPr/>
          <p:nvPr/>
        </p:nvGrpSpPr>
        <p:grpSpPr>
          <a:xfrm>
            <a:off x="-548281" y="-498187"/>
            <a:ext cx="10353927" cy="6412313"/>
            <a:chOff x="-521246" y="-443637"/>
            <a:chExt cx="10353927" cy="6412313"/>
          </a:xfrm>
        </p:grpSpPr>
        <p:pic>
          <p:nvPicPr>
            <p:cNvPr id="1009" name="Google Shape;1009;p30"/>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10" name="Google Shape;1010;p30"/>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11" name="Google Shape;1011;p30"/>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12" name="Google Shape;1012;p30"/>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13" name="Google Shape;1013;p30"/>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14" name="Google Shape;1014;p30"/>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15" name="Google Shape;1015;p30"/>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16" name="Google Shape;1016;p30"/>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17" name="Google Shape;1017;p30"/>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18" name="Google Shape;1018;p30"/>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19" name="Google Shape;1019;p30"/>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20" name="Google Shape;1020;p30"/>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21" name="Google Shape;1021;p30"/>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22" name="Google Shape;1022;p30"/>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23" name="Google Shape;1023;p30"/>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24" name="Google Shape;1024;p30"/>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25" name="Google Shape;1025;p30"/>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26" name="Google Shape;1026;p30"/>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27" name="Google Shape;1027;p30"/>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28" name="Google Shape;1028;p30"/>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29" name="Google Shape;1029;p30"/>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30" name="Google Shape;1030;p30"/>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31" name="Google Shape;1031;p30"/>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32" name="Google Shape;1032;p30"/>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33" name="Google Shape;1033;p30"/>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34" name="Google Shape;1034;p30"/>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35" name="Google Shape;1035;p30"/>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36" name="Google Shape;1036;p30"/>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37" name="Google Shape;1037;p30"/>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8" name="Google Shape;1038;p30"/>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39" name="Google Shape;1039;p30"/>
          <p:cNvPicPr preferRelativeResize="0"/>
          <p:nvPr/>
        </p:nvPicPr>
        <p:blipFill rotWithShape="1">
          <a:blip r:embed="rId9">
            <a:alphaModFix/>
          </a:blip>
          <a:srcRect l="7289" t="58841" r="9307" b="3495"/>
          <a:stretch/>
        </p:blipFill>
        <p:spPr>
          <a:xfrm>
            <a:off x="2024791" y="0"/>
            <a:ext cx="4979021" cy="1498599"/>
          </a:xfrm>
          <a:prstGeom prst="rect">
            <a:avLst/>
          </a:prstGeom>
          <a:noFill/>
          <a:ln>
            <a:noFill/>
          </a:ln>
        </p:spPr>
      </p:pic>
      <p:pic>
        <p:nvPicPr>
          <p:cNvPr id="1040" name="Google Shape;1040;p30"/>
          <p:cNvPicPr preferRelativeResize="0"/>
          <p:nvPr/>
        </p:nvPicPr>
        <p:blipFill>
          <a:blip r:embed="rId10">
            <a:alphaModFix/>
          </a:blip>
          <a:stretch>
            <a:fillRect/>
          </a:stretch>
        </p:blipFill>
        <p:spPr>
          <a:xfrm>
            <a:off x="-321225" y="3427175"/>
            <a:ext cx="1882550" cy="1851551"/>
          </a:xfrm>
          <a:prstGeom prst="rect">
            <a:avLst/>
          </a:prstGeom>
          <a:noFill/>
          <a:ln>
            <a:noFill/>
          </a:ln>
        </p:spPr>
      </p:pic>
      <p:pic>
        <p:nvPicPr>
          <p:cNvPr id="1041" name="Google Shape;1041;p30"/>
          <p:cNvPicPr preferRelativeResize="0"/>
          <p:nvPr/>
        </p:nvPicPr>
        <p:blipFill>
          <a:blip r:embed="rId10">
            <a:alphaModFix/>
          </a:blip>
          <a:stretch>
            <a:fillRect/>
          </a:stretch>
        </p:blipFill>
        <p:spPr>
          <a:xfrm rot="5400000">
            <a:off x="7886800" y="548451"/>
            <a:ext cx="1087950" cy="1070049"/>
          </a:xfrm>
          <a:prstGeom prst="rect">
            <a:avLst/>
          </a:prstGeom>
          <a:noFill/>
          <a:ln>
            <a:noFill/>
          </a:ln>
        </p:spPr>
      </p:pic>
      <p:pic>
        <p:nvPicPr>
          <p:cNvPr id="1042" name="Google Shape;1042;p30"/>
          <p:cNvPicPr preferRelativeResize="0"/>
          <p:nvPr/>
        </p:nvPicPr>
        <p:blipFill>
          <a:blip r:embed="rId11">
            <a:alphaModFix/>
          </a:blip>
          <a:stretch>
            <a:fillRect/>
          </a:stretch>
        </p:blipFill>
        <p:spPr>
          <a:xfrm rot="-1632508">
            <a:off x="835875" y="444275"/>
            <a:ext cx="966450" cy="9521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043"/>
        <p:cNvGrpSpPr/>
        <p:nvPr/>
      </p:nvGrpSpPr>
      <p:grpSpPr>
        <a:xfrm>
          <a:off x="0" y="0"/>
          <a:ext cx="0" cy="0"/>
          <a:chOff x="0" y="0"/>
          <a:chExt cx="0" cy="0"/>
        </a:xfrm>
      </p:grpSpPr>
      <p:pic>
        <p:nvPicPr>
          <p:cNvPr id="1044" name="Google Shape;1044;p3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45" name="Google Shape;1045;p31"/>
          <p:cNvGrpSpPr/>
          <p:nvPr/>
        </p:nvGrpSpPr>
        <p:grpSpPr>
          <a:xfrm>
            <a:off x="-548281" y="-498187"/>
            <a:ext cx="10353927" cy="6412313"/>
            <a:chOff x="-521246" y="-443637"/>
            <a:chExt cx="10353927" cy="6412313"/>
          </a:xfrm>
        </p:grpSpPr>
        <p:pic>
          <p:nvPicPr>
            <p:cNvPr id="1046" name="Google Shape;1046;p31"/>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47" name="Google Shape;1047;p31"/>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48" name="Google Shape;1048;p31"/>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49" name="Google Shape;1049;p31"/>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50" name="Google Shape;1050;p31"/>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51" name="Google Shape;1051;p31"/>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52" name="Google Shape;1052;p31"/>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53" name="Google Shape;1053;p31"/>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54" name="Google Shape;1054;p31"/>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55" name="Google Shape;1055;p31"/>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56" name="Google Shape;1056;p31"/>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57" name="Google Shape;1057;p31"/>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58" name="Google Shape;1058;p31"/>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59" name="Google Shape;1059;p31"/>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60" name="Google Shape;1060;p31"/>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61" name="Google Shape;1061;p31"/>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62" name="Google Shape;1062;p31"/>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63" name="Google Shape;1063;p31"/>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64" name="Google Shape;1064;p31"/>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65" name="Google Shape;1065;p31"/>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66" name="Google Shape;1066;p31"/>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67" name="Google Shape;1067;p31"/>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68" name="Google Shape;1068;p31"/>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69" name="Google Shape;1069;p31"/>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70" name="Google Shape;1070;p31"/>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71" name="Google Shape;1071;p31"/>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72" name="Google Shape;1072;p31"/>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73" name="Google Shape;1073;p31"/>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74" name="Google Shape;1074;p31"/>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5" name="Google Shape;1075;p31"/>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76" name="Google Shape;1076;p31"/>
          <p:cNvPicPr preferRelativeResize="0"/>
          <p:nvPr/>
        </p:nvPicPr>
        <p:blipFill>
          <a:blip r:embed="rId9">
            <a:alphaModFix/>
          </a:blip>
          <a:stretch>
            <a:fillRect/>
          </a:stretch>
        </p:blipFill>
        <p:spPr>
          <a:xfrm>
            <a:off x="-346800" y="3112150"/>
            <a:ext cx="2408500" cy="2372750"/>
          </a:xfrm>
          <a:prstGeom prst="rect">
            <a:avLst/>
          </a:prstGeom>
          <a:noFill/>
          <a:ln>
            <a:noFill/>
          </a:ln>
        </p:spPr>
      </p:pic>
      <p:pic>
        <p:nvPicPr>
          <p:cNvPr id="1077" name="Google Shape;1077;p31"/>
          <p:cNvPicPr preferRelativeResize="0"/>
          <p:nvPr/>
        </p:nvPicPr>
        <p:blipFill>
          <a:blip r:embed="rId10">
            <a:alphaModFix/>
          </a:blip>
          <a:stretch>
            <a:fillRect/>
          </a:stretch>
        </p:blipFill>
        <p:spPr>
          <a:xfrm>
            <a:off x="5744227" y="-1247200"/>
            <a:ext cx="2789997" cy="2748551"/>
          </a:xfrm>
          <a:prstGeom prst="rect">
            <a:avLst/>
          </a:prstGeom>
          <a:noFill/>
          <a:ln>
            <a:noFill/>
          </a:ln>
        </p:spPr>
      </p:pic>
      <p:pic>
        <p:nvPicPr>
          <p:cNvPr id="1078" name="Google Shape;1078;p31"/>
          <p:cNvPicPr preferRelativeResize="0"/>
          <p:nvPr/>
        </p:nvPicPr>
        <p:blipFill>
          <a:blip r:embed="rId11">
            <a:alphaModFix/>
          </a:blip>
          <a:stretch>
            <a:fillRect/>
          </a:stretch>
        </p:blipFill>
        <p:spPr>
          <a:xfrm rot="1537345">
            <a:off x="7395125" y="3666325"/>
            <a:ext cx="1009701" cy="994701"/>
          </a:xfrm>
          <a:prstGeom prst="rect">
            <a:avLst/>
          </a:prstGeom>
          <a:noFill/>
          <a:ln>
            <a:noFill/>
          </a:ln>
        </p:spPr>
      </p:pic>
      <p:pic>
        <p:nvPicPr>
          <p:cNvPr id="1079" name="Google Shape;1079;p31"/>
          <p:cNvPicPr preferRelativeResize="0"/>
          <p:nvPr/>
        </p:nvPicPr>
        <p:blipFill>
          <a:blip r:embed="rId12">
            <a:alphaModFix/>
          </a:blip>
          <a:stretch>
            <a:fillRect/>
          </a:stretch>
        </p:blipFill>
        <p:spPr>
          <a:xfrm>
            <a:off x="-124250" y="462148"/>
            <a:ext cx="1328800" cy="130690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19"/>
        <p:cNvGrpSpPr/>
        <p:nvPr/>
      </p:nvGrpSpPr>
      <p:grpSpPr>
        <a:xfrm>
          <a:off x="0" y="0"/>
          <a:ext cx="0" cy="0"/>
          <a:chOff x="0" y="0"/>
          <a:chExt cx="0" cy="0"/>
        </a:xfrm>
      </p:grpSpPr>
      <p:pic>
        <p:nvPicPr>
          <p:cNvPr id="220" name="Google Shape;220;p8"/>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221" name="Google Shape;221;p8"/>
          <p:cNvGrpSpPr/>
          <p:nvPr/>
        </p:nvGrpSpPr>
        <p:grpSpPr>
          <a:xfrm rot="10800000">
            <a:off x="-829050" y="-443637"/>
            <a:ext cx="10204531" cy="6412302"/>
            <a:chOff x="-371850" y="-900837"/>
            <a:chExt cx="10204531" cy="6412302"/>
          </a:xfrm>
        </p:grpSpPr>
        <p:pic>
          <p:nvPicPr>
            <p:cNvPr id="222" name="Google Shape;222;p8"/>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223" name="Google Shape;223;p8"/>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224" name="Google Shape;224;p8"/>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225" name="Google Shape;225;p8"/>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226" name="Google Shape;226;p8"/>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227" name="Google Shape;227;p8"/>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228" name="Google Shape;228;p8"/>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229" name="Google Shape;229;p8"/>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230" name="Google Shape;230;p8"/>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231" name="Google Shape;231;p8"/>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232" name="Google Shape;232;p8"/>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233" name="Google Shape;233;p8"/>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234" name="Google Shape;234;p8"/>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235" name="Google Shape;235;p8"/>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236" name="Google Shape;236;p8"/>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237" name="Google Shape;237;p8"/>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238" name="Google Shape;238;p8"/>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239" name="Google Shape;239;p8"/>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240" name="Google Shape;240;p8"/>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241" name="Google Shape;241;p8"/>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242" name="Google Shape;242;p8"/>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243" name="Google Shape;243;p8"/>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244" name="Google Shape;244;p8"/>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245" name="Google Shape;245;p8"/>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246" name="Google Shape;246;p8"/>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247" name="Google Shape;247;p8"/>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248" name="Google Shape;248;p8"/>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249" name="Google Shape;249;p8"/>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250" name="Google Shape;250;p8"/>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251" name="Google Shape;251;p8"/>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252" name="Google Shape;252;p8"/>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253" name="Google Shape;253;p8"/>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254" name="Google Shape;254;p8"/>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255" name="Google Shape;255;p8"/>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txBox="1">
            <a:spLocks noGrp="1"/>
          </p:cNvSpPr>
          <p:nvPr>
            <p:ph type="title"/>
          </p:nvPr>
        </p:nvSpPr>
        <p:spPr>
          <a:xfrm>
            <a:off x="2577300" y="1594173"/>
            <a:ext cx="3989400" cy="1194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257" name="Google Shape;257;p8"/>
          <p:cNvPicPr preferRelativeResize="0"/>
          <p:nvPr/>
        </p:nvPicPr>
        <p:blipFill>
          <a:blip r:embed="rId9">
            <a:alphaModFix/>
          </a:blip>
          <a:stretch>
            <a:fillRect/>
          </a:stretch>
        </p:blipFill>
        <p:spPr>
          <a:xfrm>
            <a:off x="-3390378" y="2356324"/>
            <a:ext cx="5653551" cy="5556149"/>
          </a:xfrm>
          <a:prstGeom prst="rect">
            <a:avLst/>
          </a:prstGeom>
          <a:noFill/>
          <a:ln>
            <a:noFill/>
          </a:ln>
        </p:spPr>
      </p:pic>
      <p:pic>
        <p:nvPicPr>
          <p:cNvPr id="258" name="Google Shape;258;p8"/>
          <p:cNvPicPr preferRelativeResize="0"/>
          <p:nvPr/>
        </p:nvPicPr>
        <p:blipFill>
          <a:blip r:embed="rId9">
            <a:alphaModFix/>
          </a:blip>
          <a:stretch>
            <a:fillRect/>
          </a:stretch>
        </p:blipFill>
        <p:spPr>
          <a:xfrm>
            <a:off x="6409322" y="-3086251"/>
            <a:ext cx="5653551" cy="5556149"/>
          </a:xfrm>
          <a:prstGeom prst="rect">
            <a:avLst/>
          </a:prstGeom>
          <a:noFill/>
          <a:ln>
            <a:noFill/>
          </a:ln>
        </p:spPr>
      </p:pic>
    </p:spTree>
    <p:extLst>
      <p:ext uri="{BB962C8B-B14F-4D97-AF65-F5344CB8AC3E}">
        <p14:creationId xmlns:p14="http://schemas.microsoft.com/office/powerpoint/2010/main" val="403707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4" name="Google Shape;44;p3"/>
          <p:cNvGrpSpPr/>
          <p:nvPr/>
        </p:nvGrpSpPr>
        <p:grpSpPr>
          <a:xfrm rot="10800000" flipH="1">
            <a:off x="-371850" y="-1129437"/>
            <a:ext cx="10271125" cy="6412313"/>
            <a:chOff x="-371850" y="-443637"/>
            <a:chExt cx="10271125" cy="6412313"/>
          </a:xfrm>
        </p:grpSpPr>
        <p:pic>
          <p:nvPicPr>
            <p:cNvPr id="45" name="Google Shape;45;p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6" name="Google Shape;46;p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7" name="Google Shape;47;p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8" name="Google Shape;48;p3"/>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49" name="Google Shape;49;p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0" name="Google Shape;50;p3"/>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1" name="Google Shape;51;p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2" name="Google Shape;52;p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3" name="Google Shape;53;p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4" name="Google Shape;54;p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5" name="Google Shape;55;p3"/>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6" name="Google Shape;56;p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7" name="Google Shape;57;p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8" name="Google Shape;58;p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9" name="Google Shape;59;p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60" name="Google Shape;60;p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61" name="Google Shape;61;p3"/>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62" name="Google Shape;62;p3"/>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63" name="Google Shape;63;p3"/>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64" name="Google Shape;64;p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65" name="Google Shape;65;p3"/>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66" name="Google Shape;66;p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67" name="Google Shape;67;p3"/>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68" name="Google Shape;68;p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69" name="Google Shape;69;p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70" name="Google Shape;70;p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71" name="Google Shape;71;p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72" name="Google Shape;72;p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73" name="Google Shape;73;p3"/>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txBox="1">
            <a:spLocks noGrp="1"/>
          </p:cNvSpPr>
          <p:nvPr>
            <p:ph type="title"/>
          </p:nvPr>
        </p:nvSpPr>
        <p:spPr>
          <a:xfrm>
            <a:off x="713225" y="2370150"/>
            <a:ext cx="5153700" cy="956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713225" y="539500"/>
            <a:ext cx="1628100" cy="1422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2000"/>
              <a:buNone/>
              <a:defRPr sz="9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6" name="Google Shape;76;p3"/>
          <p:cNvSpPr txBox="1">
            <a:spLocks noGrp="1"/>
          </p:cNvSpPr>
          <p:nvPr>
            <p:ph type="subTitle" idx="1"/>
          </p:nvPr>
        </p:nvSpPr>
        <p:spPr>
          <a:xfrm>
            <a:off x="713225" y="3480800"/>
            <a:ext cx="3215400" cy="683700"/>
          </a:xfrm>
          <a:prstGeom prst="rect">
            <a:avLst/>
          </a:prstGeom>
          <a:solidFill>
            <a:schemeClr val="dk1"/>
          </a:solidFill>
        </p:spPr>
        <p:txBody>
          <a:bodyPr spcFirstLastPara="1" wrap="square" lIns="91425" tIns="91425" rIns="91425" bIns="91425" anchor="t" anchorCtr="0">
            <a:noAutofit/>
          </a:bodyPr>
          <a:lstStyle>
            <a:lvl1pPr lvl="0">
              <a:spcBef>
                <a:spcPts val="0"/>
              </a:spcBef>
              <a:spcAft>
                <a:spcPts val="0"/>
              </a:spcAft>
              <a:buClr>
                <a:schemeClr val="lt1"/>
              </a:buClr>
              <a:buSzPts val="16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pic>
        <p:nvPicPr>
          <p:cNvPr id="113" name="Google Shape;113;p5"/>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14" name="Google Shape;114;p5"/>
          <p:cNvGrpSpPr/>
          <p:nvPr/>
        </p:nvGrpSpPr>
        <p:grpSpPr>
          <a:xfrm>
            <a:off x="-371850" y="-443637"/>
            <a:ext cx="10271125" cy="6412313"/>
            <a:chOff x="-371850" y="-443637"/>
            <a:chExt cx="10271125" cy="6412313"/>
          </a:xfrm>
        </p:grpSpPr>
        <p:pic>
          <p:nvPicPr>
            <p:cNvPr id="115" name="Google Shape;115;p5"/>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16" name="Google Shape;116;p5"/>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17" name="Google Shape;117;p5"/>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18" name="Google Shape;118;p5"/>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19" name="Google Shape;119;p5"/>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20" name="Google Shape;120;p5"/>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21" name="Google Shape;121;p5"/>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22" name="Google Shape;122;p5"/>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23" name="Google Shape;123;p5"/>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24" name="Google Shape;124;p5"/>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25" name="Google Shape;125;p5"/>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26" name="Google Shape;126;p5"/>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27" name="Google Shape;127;p5"/>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28" name="Google Shape;128;p5"/>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29" name="Google Shape;129;p5"/>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30" name="Google Shape;130;p5"/>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31" name="Google Shape;131;p5"/>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132" name="Google Shape;132;p5"/>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133" name="Google Shape;133;p5"/>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134" name="Google Shape;134;p5"/>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35" name="Google Shape;135;p5"/>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136" name="Google Shape;136;p5"/>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37" name="Google Shape;137;p5"/>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138" name="Google Shape;138;p5"/>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39" name="Google Shape;139;p5"/>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40" name="Google Shape;140;p5"/>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41" name="Google Shape;141;p5"/>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42" name="Google Shape;142;p5"/>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43" name="Google Shape;143;p5"/>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5" name="Google Shape;145;p5"/>
          <p:cNvSpPr txBox="1">
            <a:spLocks noGrp="1"/>
          </p:cNvSpPr>
          <p:nvPr>
            <p:ph type="subTitle" idx="1"/>
          </p:nvPr>
        </p:nvSpPr>
        <p:spPr>
          <a:xfrm>
            <a:off x="1469672" y="2178503"/>
            <a:ext cx="2743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146" name="Google Shape;146;p5"/>
          <p:cNvSpPr txBox="1">
            <a:spLocks noGrp="1"/>
          </p:cNvSpPr>
          <p:nvPr>
            <p:ph type="subTitle" idx="2"/>
          </p:nvPr>
        </p:nvSpPr>
        <p:spPr>
          <a:xfrm>
            <a:off x="1469678" y="2613031"/>
            <a:ext cx="2743200" cy="127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7" name="Google Shape;147;p5"/>
          <p:cNvSpPr txBox="1">
            <a:spLocks noGrp="1"/>
          </p:cNvSpPr>
          <p:nvPr>
            <p:ph type="subTitle" idx="3"/>
          </p:nvPr>
        </p:nvSpPr>
        <p:spPr>
          <a:xfrm>
            <a:off x="4931122" y="2178503"/>
            <a:ext cx="2743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148" name="Google Shape;148;p5"/>
          <p:cNvSpPr txBox="1">
            <a:spLocks noGrp="1"/>
          </p:cNvSpPr>
          <p:nvPr>
            <p:ph type="subTitle" idx="4"/>
          </p:nvPr>
        </p:nvSpPr>
        <p:spPr>
          <a:xfrm>
            <a:off x="4931128" y="2613031"/>
            <a:ext cx="2743200" cy="127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49" name="Google Shape;149;p5"/>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0"/>
        <p:cNvGrpSpPr/>
        <p:nvPr/>
      </p:nvGrpSpPr>
      <p:grpSpPr>
        <a:xfrm>
          <a:off x="0" y="0"/>
          <a:ext cx="0" cy="0"/>
          <a:chOff x="0" y="0"/>
          <a:chExt cx="0" cy="0"/>
        </a:xfrm>
      </p:grpSpPr>
      <p:pic>
        <p:nvPicPr>
          <p:cNvPr id="151" name="Google Shape;151;p6"/>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52" name="Google Shape;152;p6"/>
          <p:cNvGrpSpPr/>
          <p:nvPr/>
        </p:nvGrpSpPr>
        <p:grpSpPr>
          <a:xfrm>
            <a:off x="-371850" y="-443637"/>
            <a:ext cx="10271125" cy="6412313"/>
            <a:chOff x="-371850" y="-443637"/>
            <a:chExt cx="10271125" cy="6412313"/>
          </a:xfrm>
        </p:grpSpPr>
        <p:pic>
          <p:nvPicPr>
            <p:cNvPr id="153" name="Google Shape;153;p6"/>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54" name="Google Shape;154;p6"/>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55" name="Google Shape;155;p6"/>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56" name="Google Shape;156;p6"/>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57" name="Google Shape;157;p6"/>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58" name="Google Shape;158;p6"/>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59" name="Google Shape;159;p6"/>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60" name="Google Shape;160;p6"/>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61" name="Google Shape;161;p6"/>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62" name="Google Shape;162;p6"/>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63" name="Google Shape;163;p6"/>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64" name="Google Shape;164;p6"/>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65" name="Google Shape;165;p6"/>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66" name="Google Shape;166;p6"/>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67" name="Google Shape;167;p6"/>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68" name="Google Shape;168;p6"/>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69" name="Google Shape;169;p6"/>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170" name="Google Shape;170;p6"/>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171" name="Google Shape;171;p6"/>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172" name="Google Shape;172;p6"/>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73" name="Google Shape;173;p6"/>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174" name="Google Shape;174;p6"/>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75" name="Google Shape;175;p6"/>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176" name="Google Shape;176;p6"/>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77" name="Google Shape;177;p6"/>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78" name="Google Shape;178;p6"/>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79" name="Google Shape;179;p6"/>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80" name="Google Shape;180;p6"/>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81" name="Google Shape;181;p6"/>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cxnSp>
        <p:nvCxnSpPr>
          <p:cNvPr id="183" name="Google Shape;183;p6"/>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4"/>
        <p:cNvGrpSpPr/>
        <p:nvPr/>
      </p:nvGrpSpPr>
      <p:grpSpPr>
        <a:xfrm>
          <a:off x="0" y="0"/>
          <a:ext cx="0" cy="0"/>
          <a:chOff x="0" y="0"/>
          <a:chExt cx="0" cy="0"/>
        </a:xfrm>
      </p:grpSpPr>
      <p:pic>
        <p:nvPicPr>
          <p:cNvPr id="185" name="Google Shape;185;p7"/>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86" name="Google Shape;186;p7"/>
          <p:cNvGrpSpPr/>
          <p:nvPr/>
        </p:nvGrpSpPr>
        <p:grpSpPr>
          <a:xfrm flipH="1">
            <a:off x="-752850" y="-519837"/>
            <a:ext cx="10271125" cy="6412313"/>
            <a:chOff x="-371850" y="-443637"/>
            <a:chExt cx="10271125" cy="6412313"/>
          </a:xfrm>
        </p:grpSpPr>
        <p:pic>
          <p:nvPicPr>
            <p:cNvPr id="187" name="Google Shape;187;p7"/>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88" name="Google Shape;188;p7"/>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89" name="Google Shape;189;p7"/>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90" name="Google Shape;190;p7"/>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91" name="Google Shape;191;p7"/>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92" name="Google Shape;192;p7"/>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93" name="Google Shape;193;p7"/>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94" name="Google Shape;194;p7"/>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95" name="Google Shape;195;p7"/>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96" name="Google Shape;196;p7"/>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97" name="Google Shape;197;p7"/>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98" name="Google Shape;198;p7"/>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99" name="Google Shape;199;p7"/>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200" name="Google Shape;200;p7"/>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201" name="Google Shape;201;p7"/>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202" name="Google Shape;202;p7"/>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203" name="Google Shape;203;p7"/>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204" name="Google Shape;204;p7"/>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205" name="Google Shape;205;p7"/>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206" name="Google Shape;206;p7"/>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207" name="Google Shape;207;p7"/>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208" name="Google Shape;208;p7"/>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209" name="Google Shape;209;p7"/>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210" name="Google Shape;210;p7"/>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211" name="Google Shape;211;p7"/>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212" name="Google Shape;212;p7"/>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213" name="Google Shape;213;p7"/>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214" name="Google Shape;214;p7"/>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215" name="Google Shape;215;p7"/>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txBox="1">
            <a:spLocks noGrp="1"/>
          </p:cNvSpPr>
          <p:nvPr>
            <p:ph type="title"/>
          </p:nvPr>
        </p:nvSpPr>
        <p:spPr>
          <a:xfrm>
            <a:off x="865625" y="733200"/>
            <a:ext cx="4459800" cy="12573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17" name="Google Shape;217;p7"/>
          <p:cNvSpPr txBox="1">
            <a:spLocks noGrp="1"/>
          </p:cNvSpPr>
          <p:nvPr>
            <p:ph type="body" idx="1"/>
          </p:nvPr>
        </p:nvSpPr>
        <p:spPr>
          <a:xfrm>
            <a:off x="865625" y="1990500"/>
            <a:ext cx="4459800" cy="216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18" name="Google Shape;218;p7"/>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9"/>
        <p:cNvGrpSpPr/>
        <p:nvPr/>
      </p:nvGrpSpPr>
      <p:grpSpPr>
        <a:xfrm>
          <a:off x="0" y="0"/>
          <a:ext cx="0" cy="0"/>
          <a:chOff x="0" y="0"/>
          <a:chExt cx="0" cy="0"/>
        </a:xfrm>
      </p:grpSpPr>
      <p:pic>
        <p:nvPicPr>
          <p:cNvPr id="260" name="Google Shape;260;p9"/>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261" name="Google Shape;261;p9"/>
          <p:cNvGrpSpPr/>
          <p:nvPr/>
        </p:nvGrpSpPr>
        <p:grpSpPr>
          <a:xfrm rot="10800000" flipH="1">
            <a:off x="-241100" y="-356137"/>
            <a:ext cx="10204531" cy="6412302"/>
            <a:chOff x="-371850" y="-900837"/>
            <a:chExt cx="10204531" cy="6412302"/>
          </a:xfrm>
        </p:grpSpPr>
        <p:pic>
          <p:nvPicPr>
            <p:cNvPr id="262" name="Google Shape;262;p9"/>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263" name="Google Shape;263;p9"/>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264" name="Google Shape;264;p9"/>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265" name="Google Shape;265;p9"/>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266" name="Google Shape;266;p9"/>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267" name="Google Shape;267;p9"/>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268" name="Google Shape;268;p9"/>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269" name="Google Shape;269;p9"/>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270" name="Google Shape;270;p9"/>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271" name="Google Shape;271;p9"/>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272" name="Google Shape;272;p9"/>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273" name="Google Shape;273;p9"/>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274" name="Google Shape;274;p9"/>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275" name="Google Shape;275;p9"/>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276" name="Google Shape;276;p9"/>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277" name="Google Shape;277;p9"/>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278" name="Google Shape;278;p9"/>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279" name="Google Shape;279;p9"/>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280" name="Google Shape;280;p9"/>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281" name="Google Shape;281;p9"/>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282" name="Google Shape;282;p9"/>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283" name="Google Shape;283;p9"/>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284" name="Google Shape;284;p9"/>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285" name="Google Shape;285;p9"/>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286" name="Google Shape;286;p9"/>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287" name="Google Shape;287;p9"/>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288" name="Google Shape;288;p9"/>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289" name="Google Shape;289;p9"/>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290" name="Google Shape;290;p9"/>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291" name="Google Shape;291;p9"/>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292" name="Google Shape;292;p9"/>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293" name="Google Shape;293;p9"/>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294" name="Google Shape;294;p9"/>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295" name="Google Shape;295;p9"/>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txBox="1">
            <a:spLocks noGrp="1"/>
          </p:cNvSpPr>
          <p:nvPr>
            <p:ph type="title"/>
          </p:nvPr>
        </p:nvSpPr>
        <p:spPr>
          <a:xfrm>
            <a:off x="1851750" y="1208675"/>
            <a:ext cx="5440500" cy="913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7" name="Google Shape;297;p9"/>
          <p:cNvSpPr txBox="1">
            <a:spLocks noGrp="1"/>
          </p:cNvSpPr>
          <p:nvPr>
            <p:ph type="subTitle" idx="1"/>
          </p:nvPr>
        </p:nvSpPr>
        <p:spPr>
          <a:xfrm>
            <a:off x="1851750" y="2486714"/>
            <a:ext cx="5440500" cy="144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8"/>
        <p:cNvGrpSpPr/>
        <p:nvPr/>
      </p:nvGrpSpPr>
      <p:grpSpPr>
        <a:xfrm>
          <a:off x="0" y="0"/>
          <a:ext cx="0" cy="0"/>
          <a:chOff x="0" y="0"/>
          <a:chExt cx="0" cy="0"/>
        </a:xfrm>
      </p:grpSpPr>
      <p:sp>
        <p:nvSpPr>
          <p:cNvPr id="299" name="Google Shape;299;p10"/>
          <p:cNvSpPr txBox="1">
            <a:spLocks noGrp="1"/>
          </p:cNvSpPr>
          <p:nvPr>
            <p:ph type="body" idx="1"/>
          </p:nvPr>
        </p:nvSpPr>
        <p:spPr>
          <a:xfrm>
            <a:off x="4648200" y="3185151"/>
            <a:ext cx="3858600" cy="127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marL="457200" lvl="0" indent="-228600" algn="ctr">
              <a:lnSpc>
                <a:spcPct val="100000"/>
              </a:lnSpc>
              <a:spcBef>
                <a:spcPts val="0"/>
              </a:spcBef>
              <a:spcAft>
                <a:spcPts val="0"/>
              </a:spcAft>
              <a:buSzPts val="1400"/>
              <a:buNone/>
              <a:defRPr sz="3500">
                <a:latin typeface="Fjalla One"/>
                <a:ea typeface="Fjalla One"/>
                <a:cs typeface="Fjalla One"/>
                <a:sym typeface="Fjalla One"/>
              </a:defRPr>
            </a:lvl1pPr>
          </a:lstStyle>
          <a:p>
            <a:endParaRPr/>
          </a:p>
        </p:txBody>
      </p:sp>
      <p:pic>
        <p:nvPicPr>
          <p:cNvPr id="300" name="Google Shape;300;p10"/>
          <p:cNvPicPr preferRelativeResize="0"/>
          <p:nvPr/>
        </p:nvPicPr>
        <p:blipFill>
          <a:blip r:embed="rId2">
            <a:alphaModFix amt="20000"/>
          </a:blip>
          <a:stretch>
            <a:fillRect/>
          </a:stretch>
        </p:blipFill>
        <p:spPr>
          <a:xfrm rot="10800000">
            <a:off x="1423800" y="3712240"/>
            <a:ext cx="1325150" cy="1325150"/>
          </a:xfrm>
          <a:prstGeom prst="rect">
            <a:avLst/>
          </a:prstGeom>
          <a:noFill/>
          <a:ln>
            <a:noFill/>
          </a:ln>
        </p:spPr>
      </p:pic>
      <p:pic>
        <p:nvPicPr>
          <p:cNvPr id="301" name="Google Shape;301;p10"/>
          <p:cNvPicPr preferRelativeResize="0"/>
          <p:nvPr/>
        </p:nvPicPr>
        <p:blipFill>
          <a:blip r:embed="rId3">
            <a:alphaModFix amt="20000"/>
          </a:blip>
          <a:stretch>
            <a:fillRect/>
          </a:stretch>
        </p:blipFill>
        <p:spPr>
          <a:xfrm rot="10800000">
            <a:off x="5554113" y="4204115"/>
            <a:ext cx="987550" cy="987550"/>
          </a:xfrm>
          <a:prstGeom prst="rect">
            <a:avLst/>
          </a:prstGeom>
          <a:noFill/>
          <a:ln>
            <a:noFill/>
          </a:ln>
        </p:spPr>
      </p:pic>
      <p:pic>
        <p:nvPicPr>
          <p:cNvPr id="302" name="Google Shape;302;p10"/>
          <p:cNvPicPr preferRelativeResize="0"/>
          <p:nvPr/>
        </p:nvPicPr>
        <p:blipFill>
          <a:blip r:embed="rId4">
            <a:alphaModFix amt="20000"/>
          </a:blip>
          <a:stretch>
            <a:fillRect/>
          </a:stretch>
        </p:blipFill>
        <p:spPr>
          <a:xfrm rot="10800000">
            <a:off x="8561374" y="2980089"/>
            <a:ext cx="1129251" cy="1128176"/>
          </a:xfrm>
          <a:prstGeom prst="rect">
            <a:avLst/>
          </a:prstGeom>
          <a:noFill/>
          <a:ln>
            <a:noFill/>
          </a:ln>
        </p:spPr>
      </p:pic>
      <p:pic>
        <p:nvPicPr>
          <p:cNvPr id="303" name="Google Shape;303;p10"/>
          <p:cNvPicPr preferRelativeResize="0"/>
          <p:nvPr/>
        </p:nvPicPr>
        <p:blipFill>
          <a:blip r:embed="rId5">
            <a:alphaModFix amt="20000"/>
          </a:blip>
          <a:stretch>
            <a:fillRect/>
          </a:stretch>
        </p:blipFill>
        <p:spPr>
          <a:xfrm rot="10800000">
            <a:off x="2912801" y="4523515"/>
            <a:ext cx="290449" cy="290150"/>
          </a:xfrm>
          <a:prstGeom prst="rect">
            <a:avLst/>
          </a:prstGeom>
          <a:noFill/>
          <a:ln>
            <a:noFill/>
          </a:ln>
        </p:spPr>
      </p:pic>
      <p:pic>
        <p:nvPicPr>
          <p:cNvPr id="304" name="Google Shape;304;p10"/>
          <p:cNvPicPr preferRelativeResize="0"/>
          <p:nvPr/>
        </p:nvPicPr>
        <p:blipFill>
          <a:blip r:embed="rId5">
            <a:alphaModFix amt="20000"/>
          </a:blip>
          <a:stretch>
            <a:fillRect/>
          </a:stretch>
        </p:blipFill>
        <p:spPr>
          <a:xfrm flipH="1">
            <a:off x="8892526" y="4385690"/>
            <a:ext cx="290449" cy="290150"/>
          </a:xfrm>
          <a:prstGeom prst="rect">
            <a:avLst/>
          </a:prstGeom>
          <a:noFill/>
          <a:ln>
            <a:noFill/>
          </a:ln>
        </p:spPr>
      </p:pic>
      <p:pic>
        <p:nvPicPr>
          <p:cNvPr id="305" name="Google Shape;305;p10"/>
          <p:cNvPicPr preferRelativeResize="0"/>
          <p:nvPr/>
        </p:nvPicPr>
        <p:blipFill>
          <a:blip r:embed="rId5">
            <a:alphaModFix amt="20000"/>
          </a:blip>
          <a:stretch>
            <a:fillRect/>
          </a:stretch>
        </p:blipFill>
        <p:spPr>
          <a:xfrm rot="4499992">
            <a:off x="8805327" y="2794102"/>
            <a:ext cx="290448" cy="290151"/>
          </a:xfrm>
          <a:prstGeom prst="rect">
            <a:avLst/>
          </a:prstGeom>
          <a:noFill/>
          <a:ln>
            <a:noFill/>
          </a:ln>
        </p:spPr>
      </p:pic>
      <p:pic>
        <p:nvPicPr>
          <p:cNvPr id="306" name="Google Shape;306;p10"/>
          <p:cNvPicPr preferRelativeResize="0"/>
          <p:nvPr/>
        </p:nvPicPr>
        <p:blipFill>
          <a:blip r:embed="rId5">
            <a:alphaModFix amt="20000"/>
          </a:blip>
          <a:stretch>
            <a:fillRect/>
          </a:stretch>
        </p:blipFill>
        <p:spPr>
          <a:xfrm rot="-4499992">
            <a:off x="1722727" y="-214109"/>
            <a:ext cx="290448" cy="290151"/>
          </a:xfrm>
          <a:prstGeom prst="rect">
            <a:avLst/>
          </a:prstGeom>
          <a:noFill/>
          <a:ln>
            <a:noFill/>
          </a:ln>
        </p:spPr>
      </p:pic>
      <p:pic>
        <p:nvPicPr>
          <p:cNvPr id="307" name="Google Shape;307;p10"/>
          <p:cNvPicPr preferRelativeResize="0"/>
          <p:nvPr/>
        </p:nvPicPr>
        <p:blipFill>
          <a:blip r:embed="rId4">
            <a:alphaModFix amt="20000"/>
          </a:blip>
          <a:stretch>
            <a:fillRect/>
          </a:stretch>
        </p:blipFill>
        <p:spPr>
          <a:xfrm rot="-5400000">
            <a:off x="4246891" y="4189589"/>
            <a:ext cx="1017574" cy="1016601"/>
          </a:xfrm>
          <a:prstGeom prst="rect">
            <a:avLst/>
          </a:prstGeom>
          <a:noFill/>
          <a:ln>
            <a:noFill/>
          </a:ln>
        </p:spPr>
      </p:pic>
      <p:pic>
        <p:nvPicPr>
          <p:cNvPr id="308" name="Google Shape;308;p10"/>
          <p:cNvPicPr preferRelativeResize="0"/>
          <p:nvPr/>
        </p:nvPicPr>
        <p:blipFill>
          <a:blip r:embed="rId5">
            <a:alphaModFix amt="20000"/>
          </a:blip>
          <a:stretch>
            <a:fillRect/>
          </a:stretch>
        </p:blipFill>
        <p:spPr>
          <a:xfrm rot="10800000" flipH="1">
            <a:off x="6831826" y="4747240"/>
            <a:ext cx="290449" cy="290150"/>
          </a:xfrm>
          <a:prstGeom prst="rect">
            <a:avLst/>
          </a:prstGeom>
          <a:noFill/>
          <a:ln>
            <a:noFill/>
          </a:ln>
        </p:spPr>
      </p:pic>
      <p:pic>
        <p:nvPicPr>
          <p:cNvPr id="309" name="Google Shape;309;p10"/>
          <p:cNvPicPr preferRelativeResize="0"/>
          <p:nvPr/>
        </p:nvPicPr>
        <p:blipFill>
          <a:blip r:embed="rId6">
            <a:alphaModFix amt="20000"/>
          </a:blip>
          <a:stretch>
            <a:fillRect/>
          </a:stretch>
        </p:blipFill>
        <p:spPr>
          <a:xfrm rot="-7379002">
            <a:off x="3178025" y="3727552"/>
            <a:ext cx="769601" cy="769601"/>
          </a:xfrm>
          <a:prstGeom prst="rect">
            <a:avLst/>
          </a:prstGeom>
          <a:noFill/>
          <a:ln>
            <a:noFill/>
          </a:ln>
        </p:spPr>
      </p:pic>
      <p:pic>
        <p:nvPicPr>
          <p:cNvPr id="310" name="Google Shape;310;p10"/>
          <p:cNvPicPr preferRelativeResize="0"/>
          <p:nvPr/>
        </p:nvPicPr>
        <p:blipFill>
          <a:blip r:embed="rId2">
            <a:alphaModFix amt="20000"/>
          </a:blip>
          <a:stretch>
            <a:fillRect/>
          </a:stretch>
        </p:blipFill>
        <p:spPr>
          <a:xfrm flipH="1">
            <a:off x="7207150" y="4070240"/>
            <a:ext cx="1522200" cy="1522200"/>
          </a:xfrm>
          <a:prstGeom prst="rect">
            <a:avLst/>
          </a:prstGeom>
          <a:noFill/>
          <a:ln>
            <a:noFill/>
          </a:ln>
        </p:spPr>
      </p:pic>
      <p:pic>
        <p:nvPicPr>
          <p:cNvPr id="311" name="Google Shape;311;p10"/>
          <p:cNvPicPr preferRelativeResize="0"/>
          <p:nvPr/>
        </p:nvPicPr>
        <p:blipFill>
          <a:blip r:embed="rId2">
            <a:alphaModFix amt="20000"/>
          </a:blip>
          <a:stretch>
            <a:fillRect/>
          </a:stretch>
        </p:blipFill>
        <p:spPr>
          <a:xfrm>
            <a:off x="-668900" y="229765"/>
            <a:ext cx="1522200" cy="1522200"/>
          </a:xfrm>
          <a:prstGeom prst="rect">
            <a:avLst/>
          </a:prstGeom>
          <a:noFill/>
          <a:ln>
            <a:noFill/>
          </a:ln>
        </p:spPr>
      </p:pic>
      <p:pic>
        <p:nvPicPr>
          <p:cNvPr id="312" name="Google Shape;312;p10"/>
          <p:cNvPicPr preferRelativeResize="0"/>
          <p:nvPr/>
        </p:nvPicPr>
        <p:blipFill>
          <a:blip r:embed="rId7">
            <a:alphaModFix amt="20000"/>
          </a:blip>
          <a:stretch>
            <a:fillRect/>
          </a:stretch>
        </p:blipFill>
        <p:spPr>
          <a:xfrm rot="-1127792" flipH="1">
            <a:off x="275345" y="2892863"/>
            <a:ext cx="1181857" cy="1181857"/>
          </a:xfrm>
          <a:prstGeom prst="rect">
            <a:avLst/>
          </a:prstGeom>
          <a:noFill/>
          <a:ln>
            <a:noFill/>
          </a:ln>
        </p:spPr>
      </p:pic>
      <p:pic>
        <p:nvPicPr>
          <p:cNvPr id="313" name="Google Shape;313;p10"/>
          <p:cNvPicPr preferRelativeResize="0"/>
          <p:nvPr/>
        </p:nvPicPr>
        <p:blipFill>
          <a:blip r:embed="rId6">
            <a:alphaModFix amt="20000"/>
          </a:blip>
          <a:stretch>
            <a:fillRect/>
          </a:stretch>
        </p:blipFill>
        <p:spPr>
          <a:xfrm>
            <a:off x="553188" y="-215310"/>
            <a:ext cx="769600" cy="769600"/>
          </a:xfrm>
          <a:prstGeom prst="rect">
            <a:avLst/>
          </a:prstGeom>
          <a:noFill/>
          <a:ln>
            <a:noFill/>
          </a:ln>
        </p:spPr>
      </p:pic>
      <p:pic>
        <p:nvPicPr>
          <p:cNvPr id="314" name="Google Shape;314;p10"/>
          <p:cNvPicPr preferRelativeResize="0"/>
          <p:nvPr/>
        </p:nvPicPr>
        <p:blipFill>
          <a:blip r:embed="rId5">
            <a:alphaModFix amt="20000"/>
          </a:blip>
          <a:stretch>
            <a:fillRect/>
          </a:stretch>
        </p:blipFill>
        <p:spPr>
          <a:xfrm rot="-4499992">
            <a:off x="148952" y="-93134"/>
            <a:ext cx="290448" cy="290151"/>
          </a:xfrm>
          <a:prstGeom prst="rect">
            <a:avLst/>
          </a:prstGeom>
          <a:noFill/>
          <a:ln>
            <a:noFill/>
          </a:ln>
        </p:spPr>
      </p:pic>
      <p:pic>
        <p:nvPicPr>
          <p:cNvPr id="315" name="Google Shape;315;p10"/>
          <p:cNvPicPr preferRelativeResize="0"/>
          <p:nvPr/>
        </p:nvPicPr>
        <p:blipFill>
          <a:blip r:embed="rId4">
            <a:alphaModFix amt="20000"/>
          </a:blip>
          <a:stretch>
            <a:fillRect/>
          </a:stretch>
        </p:blipFill>
        <p:spPr>
          <a:xfrm rot="4059514">
            <a:off x="-257351" y="3596865"/>
            <a:ext cx="1316998" cy="1315750"/>
          </a:xfrm>
          <a:prstGeom prst="rect">
            <a:avLst/>
          </a:prstGeom>
          <a:noFill/>
          <a:ln>
            <a:noFill/>
          </a:ln>
        </p:spPr>
      </p:pic>
      <p:pic>
        <p:nvPicPr>
          <p:cNvPr id="316" name="Google Shape;316;p10"/>
          <p:cNvPicPr preferRelativeResize="0"/>
          <p:nvPr/>
        </p:nvPicPr>
        <p:blipFill>
          <a:blip r:embed="rId5">
            <a:alphaModFix amt="20000"/>
          </a:blip>
          <a:stretch>
            <a:fillRect/>
          </a:stretch>
        </p:blipFill>
        <p:spPr>
          <a:xfrm rot="-4499992">
            <a:off x="1115252" y="4343416"/>
            <a:ext cx="290448" cy="290151"/>
          </a:xfrm>
          <a:prstGeom prst="rect">
            <a:avLst/>
          </a:prstGeom>
          <a:noFill/>
          <a:ln>
            <a:noFill/>
          </a:ln>
        </p:spPr>
      </p:pic>
      <p:pic>
        <p:nvPicPr>
          <p:cNvPr id="317" name="Google Shape;317;p10"/>
          <p:cNvPicPr preferRelativeResize="0"/>
          <p:nvPr/>
        </p:nvPicPr>
        <p:blipFill>
          <a:blip r:embed="rId3">
            <a:alphaModFix amt="20000"/>
          </a:blip>
          <a:stretch>
            <a:fillRect/>
          </a:stretch>
        </p:blipFill>
        <p:spPr>
          <a:xfrm rot="10800000" flipH="1">
            <a:off x="-92625" y="1669365"/>
            <a:ext cx="987550" cy="987550"/>
          </a:xfrm>
          <a:prstGeom prst="rect">
            <a:avLst/>
          </a:prstGeom>
          <a:noFill/>
          <a:ln>
            <a:noFill/>
          </a:ln>
        </p:spPr>
      </p:pic>
      <p:pic>
        <p:nvPicPr>
          <p:cNvPr id="318" name="Google Shape;318;p10"/>
          <p:cNvPicPr preferRelativeResize="0"/>
          <p:nvPr/>
        </p:nvPicPr>
        <p:blipFill>
          <a:blip r:embed="rId5">
            <a:alphaModFix amt="20000"/>
          </a:blip>
          <a:stretch>
            <a:fillRect/>
          </a:stretch>
        </p:blipFill>
        <p:spPr>
          <a:xfrm rot="4499992" flipH="1">
            <a:off x="792765" y="2657191"/>
            <a:ext cx="290448" cy="2901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9"/>
        <p:cNvGrpSpPr/>
        <p:nvPr/>
      </p:nvGrpSpPr>
      <p:grpSpPr>
        <a:xfrm>
          <a:off x="0" y="0"/>
          <a:ext cx="0" cy="0"/>
          <a:chOff x="0" y="0"/>
          <a:chExt cx="0" cy="0"/>
        </a:xfrm>
      </p:grpSpPr>
      <p:pic>
        <p:nvPicPr>
          <p:cNvPr id="320" name="Google Shape;320;p1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321" name="Google Shape;321;p11"/>
          <p:cNvGrpSpPr/>
          <p:nvPr/>
        </p:nvGrpSpPr>
        <p:grpSpPr>
          <a:xfrm>
            <a:off x="-371850" y="-900837"/>
            <a:ext cx="10204531" cy="6412302"/>
            <a:chOff x="-371850" y="-900837"/>
            <a:chExt cx="10204531" cy="6412302"/>
          </a:xfrm>
        </p:grpSpPr>
        <p:pic>
          <p:nvPicPr>
            <p:cNvPr id="322" name="Google Shape;322;p11"/>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323" name="Google Shape;323;p11"/>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324" name="Google Shape;324;p11"/>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325" name="Google Shape;325;p11"/>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326" name="Google Shape;326;p11"/>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327" name="Google Shape;327;p11"/>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328" name="Google Shape;328;p11"/>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329" name="Google Shape;329;p11"/>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330" name="Google Shape;330;p11"/>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331" name="Google Shape;331;p11"/>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332" name="Google Shape;332;p11"/>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333" name="Google Shape;333;p11"/>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334" name="Google Shape;334;p11"/>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335" name="Google Shape;335;p11"/>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336" name="Google Shape;336;p11"/>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337" name="Google Shape;337;p11"/>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338" name="Google Shape;338;p11"/>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339" name="Google Shape;339;p11"/>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340" name="Google Shape;340;p11"/>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341" name="Google Shape;341;p11"/>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342" name="Google Shape;342;p11"/>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343" name="Google Shape;343;p11"/>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344" name="Google Shape;344;p11"/>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345" name="Google Shape;345;p11"/>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346" name="Google Shape;346;p11"/>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347" name="Google Shape;347;p11"/>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348" name="Google Shape;348;p11"/>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349" name="Google Shape;349;p11"/>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350" name="Google Shape;350;p11"/>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351" name="Google Shape;351;p11"/>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352" name="Google Shape;352;p11"/>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353" name="Google Shape;353;p11"/>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354" name="Google Shape;354;p11"/>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355" name="Google Shape;355;p11"/>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txBox="1">
            <a:spLocks noGrp="1"/>
          </p:cNvSpPr>
          <p:nvPr>
            <p:ph type="title" hasCustomPrompt="1"/>
          </p:nvPr>
        </p:nvSpPr>
        <p:spPr>
          <a:xfrm>
            <a:off x="1965200" y="1124400"/>
            <a:ext cx="52137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7" name="Google Shape;357;p11"/>
          <p:cNvSpPr txBox="1">
            <a:spLocks noGrp="1"/>
          </p:cNvSpPr>
          <p:nvPr>
            <p:ph type="subTitle" idx="1"/>
          </p:nvPr>
        </p:nvSpPr>
        <p:spPr>
          <a:xfrm>
            <a:off x="2522400" y="3087900"/>
            <a:ext cx="4126200" cy="708000"/>
          </a:xfrm>
          <a:prstGeom prst="rect">
            <a:avLst/>
          </a:prstGeom>
          <a:solidFill>
            <a:schemeClr val="dk1"/>
          </a:solidFill>
        </p:spPr>
        <p:txBody>
          <a:bodyPr spcFirstLastPara="1" wrap="square" lIns="91425" tIns="91425" rIns="91425" bIns="91425" anchor="t" anchorCtr="0">
            <a:noAutofit/>
          </a:bodyPr>
          <a:lstStyle>
            <a:lvl1pPr lvl="0" algn="ctr">
              <a:spcBef>
                <a:spcPts val="0"/>
              </a:spcBef>
              <a:spcAft>
                <a:spcPts val="0"/>
              </a:spcAft>
              <a:buClr>
                <a:schemeClr val="lt1"/>
              </a:buClr>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58" name="Google Shape;358;p11"/>
          <p:cNvPicPr preferRelativeResize="0"/>
          <p:nvPr/>
        </p:nvPicPr>
        <p:blipFill>
          <a:blip r:embed="rId9">
            <a:alphaModFix/>
          </a:blip>
          <a:stretch>
            <a:fillRect/>
          </a:stretch>
        </p:blipFill>
        <p:spPr>
          <a:xfrm rot="10800000">
            <a:off x="-3829451" y="2506251"/>
            <a:ext cx="6563876" cy="4374849"/>
          </a:xfrm>
          <a:prstGeom prst="rect">
            <a:avLst/>
          </a:prstGeom>
          <a:noFill/>
          <a:ln>
            <a:noFill/>
          </a:ln>
        </p:spPr>
      </p:pic>
      <p:pic>
        <p:nvPicPr>
          <p:cNvPr id="359" name="Google Shape;359;p11"/>
          <p:cNvPicPr preferRelativeResize="0"/>
          <p:nvPr/>
        </p:nvPicPr>
        <p:blipFill rotWithShape="1">
          <a:blip r:embed="rId10">
            <a:alphaModFix/>
          </a:blip>
          <a:srcRect l="20827" t="5003" r="11439" b="5003"/>
          <a:stretch/>
        </p:blipFill>
        <p:spPr>
          <a:xfrm rot="-3015705">
            <a:off x="6951975" y="-682150"/>
            <a:ext cx="2789199" cy="20974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6825" y="548450"/>
            <a:ext cx="7730400" cy="56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06825" y="1244956"/>
            <a:ext cx="7730400" cy="33636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oboto Mono"/>
              <a:buChar char="●"/>
              <a:defRPr>
                <a:solidFill>
                  <a:schemeClr val="dk1"/>
                </a:solidFill>
                <a:latin typeface="Roboto Mono"/>
                <a:ea typeface="Roboto Mono"/>
                <a:cs typeface="Roboto Mono"/>
                <a:sym typeface="Roboto Mono"/>
              </a:defRPr>
            </a:lvl1pPr>
            <a:lvl2pPr marL="914400" lvl="1" indent="-317500">
              <a:lnSpc>
                <a:spcPct val="100000"/>
              </a:lnSpc>
              <a:spcBef>
                <a:spcPts val="0"/>
              </a:spcBef>
              <a:spcAft>
                <a:spcPts val="0"/>
              </a:spcAft>
              <a:buClr>
                <a:schemeClr val="accent1"/>
              </a:buClr>
              <a:buSzPts val="1400"/>
              <a:buFont typeface="Roboto Mono"/>
              <a:buChar char="○"/>
              <a:defRPr>
                <a:solidFill>
                  <a:schemeClr val="dk1"/>
                </a:solidFill>
                <a:latin typeface="Roboto Mono"/>
                <a:ea typeface="Roboto Mono"/>
                <a:cs typeface="Roboto Mono"/>
                <a:sym typeface="Roboto Mono"/>
              </a:defRPr>
            </a:lvl2pPr>
            <a:lvl3pPr marL="1371600" lvl="2"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marL="1828800" lvl="3"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marL="2286000" lvl="4"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marL="2743200" lvl="5"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marL="3200400" lvl="6"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marL="3657600" lvl="7"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marL="4114800" lvl="8"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70" r:id="rId16"/>
    <p:sldLayoutId id="2147483676" r:id="rId17"/>
    <p:sldLayoutId id="2147483677" r:id="rId18"/>
    <p:sldLayoutId id="214748368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www.linkedin.com/in/shravan-ramesh-birajdar-28a58b137" TargetMode="Externa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64.png"/><Relationship Id="rId10" Type="http://schemas.openxmlformats.org/officeDocument/2006/relationships/image" Target="../media/image66.png"/><Relationship Id="rId4" Type="http://schemas.openxmlformats.org/officeDocument/2006/relationships/image" Target="../media/image14.png"/><Relationship Id="rId9" Type="http://schemas.openxmlformats.org/officeDocument/2006/relationships/image" Target="../media/image65.png"/><Relationship Id="rId14" Type="http://schemas.openxmlformats.org/officeDocument/2006/relationships/image" Target="../media/image67.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5"/>
          <p:cNvSpPr txBox="1">
            <a:spLocks noGrp="1"/>
          </p:cNvSpPr>
          <p:nvPr>
            <p:ph type="ctrTitle"/>
          </p:nvPr>
        </p:nvSpPr>
        <p:spPr>
          <a:xfrm>
            <a:off x="1603537" y="951107"/>
            <a:ext cx="4725900" cy="17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effectLst>
                  <a:outerShdw blurRad="38100" dist="38100" dir="2700000" algn="tl">
                    <a:srgbClr val="000000">
                      <a:alpha val="43137"/>
                    </a:srgbClr>
                  </a:outerShdw>
                </a:effectLst>
              </a:rPr>
              <a:t>PIZZA</a:t>
            </a:r>
            <a:r>
              <a:rPr lang="en" sz="6600" dirty="0">
                <a:effectLst>
                  <a:outerShdw blurRad="38100" dist="38100" dir="2700000" algn="tl">
                    <a:srgbClr val="000000">
                      <a:alpha val="43137"/>
                    </a:srgbClr>
                  </a:outerShdw>
                </a:effectLst>
              </a:rPr>
              <a:t> </a:t>
            </a:r>
            <a:br>
              <a:rPr lang="en" sz="6600" dirty="0">
                <a:effectLst>
                  <a:outerShdw blurRad="38100" dist="38100" dir="2700000" algn="tl">
                    <a:srgbClr val="000000">
                      <a:alpha val="43137"/>
                    </a:srgbClr>
                  </a:outerShdw>
                </a:effectLst>
              </a:rPr>
            </a:br>
            <a:r>
              <a:rPr lang="en" sz="7000" dirty="0">
                <a:solidFill>
                  <a:schemeClr val="dk2"/>
                </a:solidFill>
                <a:effectLst>
                  <a:outerShdw blurRad="38100" dist="38100" dir="2700000" algn="tl">
                    <a:srgbClr val="000000">
                      <a:alpha val="43137"/>
                    </a:srgbClr>
                  </a:outerShdw>
                </a:effectLst>
              </a:rPr>
              <a:t>SALES</a:t>
            </a:r>
            <a:endParaRPr sz="6000" dirty="0">
              <a:solidFill>
                <a:schemeClr val="dk2"/>
              </a:solidFill>
              <a:effectLst>
                <a:outerShdw blurRad="38100" dist="38100" dir="2700000" algn="tl">
                  <a:srgbClr val="000000">
                    <a:alpha val="43137"/>
                  </a:srgbClr>
                </a:outerShdw>
              </a:effectLst>
            </a:endParaRPr>
          </a:p>
        </p:txBody>
      </p:sp>
      <p:sp>
        <p:nvSpPr>
          <p:cNvPr id="1091" name="Google Shape;1091;p35"/>
          <p:cNvSpPr txBox="1">
            <a:spLocks noGrp="1"/>
          </p:cNvSpPr>
          <p:nvPr>
            <p:ph type="subTitle" idx="1"/>
          </p:nvPr>
        </p:nvSpPr>
        <p:spPr>
          <a:xfrm>
            <a:off x="1629591" y="3963267"/>
            <a:ext cx="4999500" cy="4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-SHRAVAN BIRAJDAR</a:t>
            </a:r>
            <a:endParaRPr dirty="0"/>
          </a:p>
        </p:txBody>
      </p:sp>
      <p:sp>
        <p:nvSpPr>
          <p:cNvPr id="1092" name="Google Shape;1092;p35"/>
          <p:cNvSpPr/>
          <p:nvPr/>
        </p:nvSpPr>
        <p:spPr>
          <a:xfrm>
            <a:off x="1922265" y="2880812"/>
            <a:ext cx="4414152" cy="638425"/>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effectLst>
                  <a:outerShdw blurRad="38100" dist="38100" dir="2700000" algn="tl">
                    <a:srgbClr val="000000">
                      <a:alpha val="43137"/>
                    </a:srgbClr>
                  </a:outerShdw>
                </a:effectLst>
                <a:latin typeface="Fjalla One"/>
              </a:rPr>
              <a:t>ANALYSIS</a:t>
            </a:r>
            <a:endParaRPr b="0" i="0" dirty="0">
              <a:ln w="9525" cap="flat" cmpd="sng">
                <a:solidFill>
                  <a:schemeClr val="dk1"/>
                </a:solidFill>
                <a:prstDash val="solid"/>
                <a:round/>
                <a:headEnd type="none" w="sm" len="sm"/>
                <a:tailEnd type="none" w="sm" len="sm"/>
              </a:ln>
              <a:noFill/>
              <a:effectLst>
                <a:outerShdw blurRad="38100" dist="38100" dir="2700000" algn="tl">
                  <a:srgbClr val="000000">
                    <a:alpha val="43137"/>
                  </a:srgbClr>
                </a:outerShdw>
              </a:effectLst>
              <a:latin typeface="Fjalla One"/>
            </a:endParaRPr>
          </a:p>
        </p:txBody>
      </p:sp>
      <p:cxnSp>
        <p:nvCxnSpPr>
          <p:cNvPr id="1093" name="Google Shape;1093;p35">
            <a:hlinkClick r:id="" action="ppaction://hlinkshowjump?jump=nextslide"/>
          </p:cNvPr>
          <p:cNvCxnSpPr/>
          <p:nvPr/>
        </p:nvCxnSpPr>
        <p:spPr>
          <a:xfrm>
            <a:off x="3665830" y="648508"/>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094" name="Google Shape;1094;p35"/>
          <p:cNvSpPr txBox="1">
            <a:spLocks noGrp="1"/>
          </p:cNvSpPr>
          <p:nvPr>
            <p:ph type="subTitle" idx="1"/>
          </p:nvPr>
        </p:nvSpPr>
        <p:spPr>
          <a:xfrm>
            <a:off x="1901325" y="539500"/>
            <a:ext cx="1633800" cy="176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www.slidesgo.es</a:t>
            </a:r>
            <a:endParaRPr sz="1200" dirty="0"/>
          </a:p>
        </p:txBody>
      </p:sp>
      <p:grpSp>
        <p:nvGrpSpPr>
          <p:cNvPr id="1095" name="Google Shape;1095;p35"/>
          <p:cNvGrpSpPr/>
          <p:nvPr/>
        </p:nvGrpSpPr>
        <p:grpSpPr>
          <a:xfrm>
            <a:off x="572244" y="790450"/>
            <a:ext cx="8002690" cy="2928050"/>
            <a:chOff x="582350" y="790450"/>
            <a:chExt cx="7992300" cy="2928050"/>
          </a:xfrm>
        </p:grpSpPr>
        <p:cxnSp>
          <p:nvCxnSpPr>
            <p:cNvPr id="1096" name="Google Shape;1096;p35"/>
            <p:cNvCxnSpPr/>
            <p:nvPr/>
          </p:nvCxnSpPr>
          <p:spPr>
            <a:xfrm>
              <a:off x="582350" y="3718500"/>
              <a:ext cx="7992300" cy="0"/>
            </a:xfrm>
            <a:prstGeom prst="straightConnector1">
              <a:avLst/>
            </a:prstGeom>
            <a:noFill/>
            <a:ln w="9525" cap="flat" cmpd="sng">
              <a:solidFill>
                <a:schemeClr val="dk1"/>
              </a:solidFill>
              <a:prstDash val="solid"/>
              <a:round/>
              <a:headEnd type="none" w="med" len="med"/>
              <a:tailEnd type="none" w="med" len="med"/>
            </a:ln>
          </p:spPr>
        </p:cxnSp>
        <p:cxnSp>
          <p:nvCxnSpPr>
            <p:cNvPr id="1097" name="Google Shape;1097;p35"/>
            <p:cNvCxnSpPr/>
            <p:nvPr/>
          </p:nvCxnSpPr>
          <p:spPr>
            <a:xfrm>
              <a:off x="582350" y="790450"/>
              <a:ext cx="7992300" cy="0"/>
            </a:xfrm>
            <a:prstGeom prst="straightConnector1">
              <a:avLst/>
            </a:prstGeom>
            <a:noFill/>
            <a:ln w="9525" cap="flat" cmpd="sng">
              <a:solidFill>
                <a:schemeClr val="dk1"/>
              </a:solidFill>
              <a:prstDash val="solid"/>
              <a:round/>
              <a:headEnd type="none" w="med" len="med"/>
              <a:tailEnd type="none" w="med" len="med"/>
            </a:ln>
          </p:spPr>
        </p:cxnSp>
      </p:grpSp>
      <p:pic>
        <p:nvPicPr>
          <p:cNvPr id="1098" name="Google Shape;1098;p35"/>
          <p:cNvPicPr preferRelativeResize="0"/>
          <p:nvPr/>
        </p:nvPicPr>
        <p:blipFill rotWithShape="1">
          <a:blip r:embed="rId3">
            <a:alphaModFix/>
          </a:blip>
          <a:srcRect l="3040" t="10490" r="3396"/>
          <a:stretch/>
        </p:blipFill>
        <p:spPr>
          <a:xfrm rot="16200000">
            <a:off x="-2146155" y="447288"/>
            <a:ext cx="5167176" cy="3294451"/>
          </a:xfrm>
          <a:prstGeom prst="rect">
            <a:avLst/>
          </a:prstGeom>
          <a:noFill/>
          <a:ln>
            <a:noFill/>
          </a:ln>
        </p:spPr>
      </p:pic>
      <p:pic>
        <p:nvPicPr>
          <p:cNvPr id="6" name="Google Shape;2116;p67">
            <a:extLst>
              <a:ext uri="{FF2B5EF4-FFF2-40B4-BE49-F238E27FC236}">
                <a16:creationId xmlns:a16="http://schemas.microsoft.com/office/drawing/2014/main" id="{A792F4EC-3E0C-68F9-5D9E-BEC5B1184CEA}"/>
              </a:ext>
            </a:extLst>
          </p:cNvPr>
          <p:cNvPicPr preferRelativeResize="0"/>
          <p:nvPr/>
        </p:nvPicPr>
        <p:blipFill>
          <a:blip r:embed="rId4">
            <a:alphaModFix/>
          </a:blip>
          <a:stretch>
            <a:fillRect/>
          </a:stretch>
        </p:blipFill>
        <p:spPr>
          <a:xfrm>
            <a:off x="5421279" y="3173538"/>
            <a:ext cx="3762548" cy="2359023"/>
          </a:xfrm>
          <a:prstGeom prst="rect">
            <a:avLst/>
          </a:prstGeom>
          <a:noFill/>
          <a:ln>
            <a:noFill/>
          </a:ln>
        </p:spPr>
      </p:pic>
      <p:pic>
        <p:nvPicPr>
          <p:cNvPr id="7" name="Google Shape;1149;p39">
            <a:extLst>
              <a:ext uri="{FF2B5EF4-FFF2-40B4-BE49-F238E27FC236}">
                <a16:creationId xmlns:a16="http://schemas.microsoft.com/office/drawing/2014/main" id="{B97F7C14-4DC7-4965-DDEF-7C75F0FF3078}"/>
              </a:ext>
            </a:extLst>
          </p:cNvPr>
          <p:cNvPicPr preferRelativeResize="0"/>
          <p:nvPr/>
        </p:nvPicPr>
        <p:blipFill>
          <a:blip r:embed="rId5">
            <a:alphaModFix/>
          </a:blip>
          <a:stretch>
            <a:fillRect/>
          </a:stretch>
        </p:blipFill>
        <p:spPr>
          <a:xfrm flipH="1">
            <a:off x="7302553" y="-111152"/>
            <a:ext cx="1744336" cy="1649295"/>
          </a:xfrm>
          <a:prstGeom prst="rect">
            <a:avLst/>
          </a:prstGeom>
          <a:noFill/>
          <a:ln>
            <a:noFill/>
          </a:ln>
        </p:spPr>
      </p:pic>
      <p:pic>
        <p:nvPicPr>
          <p:cNvPr id="8" name="Google Shape;1138;p38">
            <a:extLst>
              <a:ext uri="{FF2B5EF4-FFF2-40B4-BE49-F238E27FC236}">
                <a16:creationId xmlns:a16="http://schemas.microsoft.com/office/drawing/2014/main" id="{35181FB3-897D-946D-BD04-AE3315FBE02F}"/>
              </a:ext>
            </a:extLst>
          </p:cNvPr>
          <p:cNvPicPr preferRelativeResize="0"/>
          <p:nvPr/>
        </p:nvPicPr>
        <p:blipFill>
          <a:blip r:embed="rId6">
            <a:alphaModFix/>
          </a:blip>
          <a:stretch>
            <a:fillRect/>
          </a:stretch>
        </p:blipFill>
        <p:spPr>
          <a:xfrm rot="4253810">
            <a:off x="6825232" y="1967705"/>
            <a:ext cx="1267820" cy="1181316"/>
          </a:xfrm>
          <a:prstGeom prst="rect">
            <a:avLst/>
          </a:prstGeom>
          <a:noFill/>
          <a:ln>
            <a:noFill/>
          </a:ln>
        </p:spPr>
      </p:pic>
      <p:pic>
        <p:nvPicPr>
          <p:cNvPr id="9" name="Google Shape;1159;p40">
            <a:extLst>
              <a:ext uri="{FF2B5EF4-FFF2-40B4-BE49-F238E27FC236}">
                <a16:creationId xmlns:a16="http://schemas.microsoft.com/office/drawing/2014/main" id="{21665D97-B28A-5EE2-C670-2B3101D6BCD4}"/>
              </a:ext>
            </a:extLst>
          </p:cNvPr>
          <p:cNvPicPr preferRelativeResize="0"/>
          <p:nvPr/>
        </p:nvPicPr>
        <p:blipFill>
          <a:blip r:embed="rId7">
            <a:alphaModFix/>
          </a:blip>
          <a:stretch>
            <a:fillRect/>
          </a:stretch>
        </p:blipFill>
        <p:spPr>
          <a:xfrm rot="20681009">
            <a:off x="5404802" y="289949"/>
            <a:ext cx="1342233" cy="1322315"/>
          </a:xfrm>
          <a:prstGeom prst="rect">
            <a:avLst/>
          </a:prstGeom>
          <a:noFill/>
          <a:ln>
            <a:noFill/>
          </a:ln>
        </p:spPr>
      </p:pic>
      <p:pic>
        <p:nvPicPr>
          <p:cNvPr id="10" name="Google Shape;2120;p67">
            <a:extLst>
              <a:ext uri="{FF2B5EF4-FFF2-40B4-BE49-F238E27FC236}">
                <a16:creationId xmlns:a16="http://schemas.microsoft.com/office/drawing/2014/main" id="{CE885B67-1F0E-1F7C-5948-853C09A64A50}"/>
              </a:ext>
            </a:extLst>
          </p:cNvPr>
          <p:cNvPicPr preferRelativeResize="0"/>
          <p:nvPr/>
        </p:nvPicPr>
        <p:blipFill rotWithShape="1">
          <a:blip r:embed="rId8">
            <a:alphaModFix/>
          </a:blip>
          <a:srcRect t="21451" b="21451"/>
          <a:stretch/>
        </p:blipFill>
        <p:spPr>
          <a:xfrm rot="785952">
            <a:off x="375785" y="4307107"/>
            <a:ext cx="1095128" cy="986756"/>
          </a:xfrm>
          <a:prstGeom prst="rect">
            <a:avLst/>
          </a:prstGeom>
          <a:noFill/>
          <a:ln>
            <a:noFill/>
          </a:ln>
        </p:spPr>
      </p:pic>
      <p:pic>
        <p:nvPicPr>
          <p:cNvPr id="11" name="Google Shape;2122;p67">
            <a:extLst>
              <a:ext uri="{FF2B5EF4-FFF2-40B4-BE49-F238E27FC236}">
                <a16:creationId xmlns:a16="http://schemas.microsoft.com/office/drawing/2014/main" id="{A686B163-4092-81D0-AEE9-02E8252FBA77}"/>
              </a:ext>
            </a:extLst>
          </p:cNvPr>
          <p:cNvPicPr preferRelativeResize="0"/>
          <p:nvPr/>
        </p:nvPicPr>
        <p:blipFill rotWithShape="1">
          <a:blip r:embed="rId9">
            <a:alphaModFix/>
          </a:blip>
          <a:srcRect l="12781" t="16937" r="12781" b="22657"/>
          <a:stretch/>
        </p:blipFill>
        <p:spPr>
          <a:xfrm rot="20100978">
            <a:off x="1731354" y="1536427"/>
            <a:ext cx="1143351" cy="1464162"/>
          </a:xfrm>
          <a:prstGeom prst="rect">
            <a:avLst/>
          </a:prstGeom>
          <a:noFill/>
          <a:ln>
            <a:noFill/>
          </a:ln>
        </p:spPr>
      </p:pic>
      <p:pic>
        <p:nvPicPr>
          <p:cNvPr id="12" name="Google Shape;1160;p40">
            <a:extLst>
              <a:ext uri="{FF2B5EF4-FFF2-40B4-BE49-F238E27FC236}">
                <a16:creationId xmlns:a16="http://schemas.microsoft.com/office/drawing/2014/main" id="{BCA8D168-4B78-7D5B-6E61-A87F13C2F47E}"/>
              </a:ext>
            </a:extLst>
          </p:cNvPr>
          <p:cNvPicPr preferRelativeResize="0"/>
          <p:nvPr/>
        </p:nvPicPr>
        <p:blipFill>
          <a:blip r:embed="rId10">
            <a:alphaModFix/>
          </a:blip>
          <a:stretch>
            <a:fillRect/>
          </a:stretch>
        </p:blipFill>
        <p:spPr>
          <a:xfrm rot="8690756">
            <a:off x="1509376" y="-123787"/>
            <a:ext cx="1406350" cy="138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3215133" y="551251"/>
            <a:ext cx="271373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Total Revenue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60"/>
            <a:ext cx="3712002" cy="563700"/>
          </a:xfrm>
          <a:prstGeom prst="rect">
            <a:avLst/>
          </a:prstGeom>
        </p:spPr>
        <p:txBody>
          <a:bodyPr spcFirstLastPara="1" wrap="square" lIns="91425" tIns="91425" rIns="91425" bIns="91425" anchor="t" anchorCtr="0">
            <a:noAutofit/>
          </a:bodyPr>
          <a:lstStyle/>
          <a:p>
            <a:pPr>
              <a:lnSpc>
                <a:spcPct val="107000"/>
              </a:lnSpc>
              <a:spcAft>
                <a:spcPts val="800"/>
              </a:spcAft>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IN" sz="1000" kern="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IN" sz="10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SUM</a:t>
            </a:r>
            <a:r>
              <a:rPr lang="en-IN" sz="10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IN" sz="1000" kern="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IN" sz="1000" kern="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IN" sz="1000" kern="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TOTAL_REVENUE </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IN"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N" sz="1000" kern="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3474720" y="2969141"/>
            <a:ext cx="5025813" cy="355817"/>
          </a:xfrm>
          <a:prstGeom prst="rect">
            <a:avLst/>
          </a:prstGeom>
        </p:spPr>
        <p:txBody>
          <a:bodyPr spcFirstLastPara="1" wrap="square" lIns="91425" tIns="91425" rIns="91425" bIns="91425" anchor="t" anchorCtr="0">
            <a:noAutofit/>
          </a:bodyPr>
          <a:lstStyle/>
          <a:p>
            <a:r>
              <a:rPr lang="en-US" sz="1050" dirty="0">
                <a:solidFill>
                  <a:srgbClr val="000000"/>
                </a:solidFill>
                <a:effectLst/>
                <a:latin typeface="Consolas" panose="020B0609020204030204" pitchFamily="49" charset="0"/>
              </a:rPr>
              <a:t>Total Revenue = </a:t>
            </a:r>
            <a:r>
              <a:rPr lang="en-US" sz="1050" dirty="0">
                <a:solidFill>
                  <a:srgbClr val="3165BB"/>
                </a:solidFill>
                <a:effectLst/>
                <a:latin typeface="Consolas" panose="020B0609020204030204" pitchFamily="49" charset="0"/>
              </a:rPr>
              <a:t>SUM</a:t>
            </a:r>
            <a:r>
              <a:rPr lang="en-US" sz="1050" dirty="0">
                <a:solidFill>
                  <a:srgbClr val="000000"/>
                </a:solidFill>
                <a:effectLst/>
                <a:latin typeface="Consolas" panose="020B0609020204030204" pitchFamily="49" charset="0"/>
              </a:rPr>
              <a:t>(</a:t>
            </a:r>
            <a:r>
              <a:rPr lang="en-US" sz="1050" dirty="0" err="1">
                <a:solidFill>
                  <a:srgbClr val="001080"/>
                </a:solidFill>
                <a:effectLst/>
                <a:latin typeface="Consolas" panose="020B0609020204030204" pitchFamily="49" charset="0"/>
              </a:rPr>
              <a:t>pizza_sales</a:t>
            </a:r>
            <a:r>
              <a:rPr lang="en-US" sz="1050" dirty="0">
                <a:solidFill>
                  <a:srgbClr val="001080"/>
                </a:solidFill>
                <a:effectLst/>
                <a:latin typeface="Consolas" panose="020B0609020204030204" pitchFamily="49" charset="0"/>
              </a:rPr>
              <a:t>[</a:t>
            </a:r>
            <a:r>
              <a:rPr lang="en-US" sz="1050" dirty="0" err="1">
                <a:solidFill>
                  <a:srgbClr val="001080"/>
                </a:solidFill>
                <a:effectLst/>
                <a:latin typeface="Consolas" panose="020B0609020204030204" pitchFamily="49" charset="0"/>
              </a:rPr>
              <a:t>total_price</a:t>
            </a:r>
            <a:r>
              <a:rPr lang="en-US" sz="1050" dirty="0">
                <a:solidFill>
                  <a:srgbClr val="001080"/>
                </a:solidFill>
                <a:effectLst/>
                <a:latin typeface="Consolas" panose="020B0609020204030204" pitchFamily="49" charset="0"/>
              </a:rPr>
              <a:t>]</a:t>
            </a:r>
            <a:r>
              <a:rPr lang="en-US" sz="1050" dirty="0">
                <a:solidFill>
                  <a:srgbClr val="000000"/>
                </a:solidFill>
                <a:effectLst/>
                <a:latin typeface="Consolas" panose="020B0609020204030204" pitchFamily="49" charset="0"/>
              </a:rPr>
              <a:t>)</a:t>
            </a: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67D7C67B-3035-672E-85AF-A0F2B2CC011B}"/>
              </a:ext>
            </a:extLst>
          </p:cNvPr>
          <p:cNvPicPr>
            <a:picLocks noChangeAspect="1"/>
          </p:cNvPicPr>
          <p:nvPr/>
        </p:nvPicPr>
        <p:blipFill>
          <a:blip r:embed="rId5"/>
          <a:stretch>
            <a:fillRect/>
          </a:stretch>
        </p:blipFill>
        <p:spPr>
          <a:xfrm>
            <a:off x="803240" y="2204377"/>
            <a:ext cx="1503710" cy="617595"/>
          </a:xfrm>
          <a:prstGeom prst="rect">
            <a:avLst/>
          </a:prstGeom>
          <a:ln>
            <a:solidFill>
              <a:schemeClr val="tx1"/>
            </a:solidFill>
          </a:ln>
        </p:spPr>
      </p:pic>
      <p:pic>
        <p:nvPicPr>
          <p:cNvPr id="4" name="Picture 3">
            <a:extLst>
              <a:ext uri="{FF2B5EF4-FFF2-40B4-BE49-F238E27FC236}">
                <a16:creationId xmlns:a16="http://schemas.microsoft.com/office/drawing/2014/main" id="{275C9563-B300-E6C9-3AE2-473820EAB7B3}"/>
              </a:ext>
            </a:extLst>
          </p:cNvPr>
          <p:cNvPicPr>
            <a:picLocks noChangeAspect="1"/>
          </p:cNvPicPr>
          <p:nvPr/>
        </p:nvPicPr>
        <p:blipFill>
          <a:blip r:embed="rId6"/>
          <a:stretch>
            <a:fillRect/>
          </a:stretch>
        </p:blipFill>
        <p:spPr>
          <a:xfrm>
            <a:off x="6565178" y="3367786"/>
            <a:ext cx="1593530" cy="826275"/>
          </a:xfrm>
          <a:prstGeom prst="rect">
            <a:avLst/>
          </a:prstGeom>
        </p:spPr>
      </p:pic>
    </p:spTree>
    <p:extLst>
      <p:ext uri="{BB962C8B-B14F-4D97-AF65-F5344CB8AC3E}">
        <p14:creationId xmlns:p14="http://schemas.microsoft.com/office/powerpoint/2010/main" val="75471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896977" y="590831"/>
            <a:ext cx="3350045"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Avg. Order Value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5161495" cy="563700"/>
          </a:xfrm>
          <a:prstGeom prst="rect">
            <a:avLst/>
          </a:prstGeom>
        </p:spPr>
        <p:txBody>
          <a:bodyPr spcFirstLastPara="1" wrap="square" lIns="91425" tIns="91425" rIns="91425" bIns="91425" anchor="t" anchorCtr="0">
            <a:noAutofit/>
          </a:bodyPr>
          <a:lstStyle/>
          <a:p>
            <a:pPr>
              <a:lnSpc>
                <a:spcPct val="107000"/>
              </a:lnSpc>
              <a:spcAft>
                <a:spcPts val="800"/>
              </a:spcAft>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 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AVG_ORDER_VALUE 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4483946" y="2969141"/>
            <a:ext cx="4016587" cy="355817"/>
          </a:xfrm>
          <a:prstGeom prst="rect">
            <a:avLst/>
          </a:prstGeom>
        </p:spPr>
        <p:txBody>
          <a:bodyPr spcFirstLastPara="1" wrap="square" lIns="91425" tIns="91425" rIns="91425" bIns="91425" anchor="t" anchorCtr="0">
            <a:noAutofit/>
          </a:bodyPr>
          <a:lstStyle/>
          <a:p>
            <a:r>
              <a:rPr lang="en-US" sz="1050" b="0" dirty="0">
                <a:solidFill>
                  <a:srgbClr val="000000"/>
                </a:solidFill>
                <a:effectLst/>
                <a:latin typeface="Consolas" panose="020B0609020204030204" pitchFamily="49" charset="0"/>
              </a:rPr>
              <a:t>Avg Order Value = </a:t>
            </a:r>
            <a:r>
              <a:rPr lang="en-US" sz="1050" b="0" dirty="0">
                <a:solidFill>
                  <a:srgbClr val="68349C"/>
                </a:solidFill>
                <a:effectLst/>
                <a:latin typeface="Consolas" panose="020B0609020204030204" pitchFamily="49" charset="0"/>
              </a:rPr>
              <a:t>[Total Revenue]</a:t>
            </a:r>
            <a:r>
              <a:rPr lang="en-US" sz="1050" b="0" dirty="0">
                <a:solidFill>
                  <a:srgbClr val="000000"/>
                </a:solidFill>
                <a:effectLst/>
                <a:latin typeface="Consolas" panose="020B0609020204030204" pitchFamily="49" charset="0"/>
              </a:rPr>
              <a:t> / </a:t>
            </a:r>
            <a:r>
              <a:rPr lang="en-US" sz="1050" b="0" dirty="0">
                <a:solidFill>
                  <a:srgbClr val="68349C"/>
                </a:solidFill>
                <a:effectLst/>
                <a:latin typeface="Consolas" panose="020B0609020204030204" pitchFamily="49" charset="0"/>
              </a:rPr>
              <a:t>[Total Orders]</a:t>
            </a:r>
            <a:endParaRPr lang="en-US" sz="1050" b="0" dirty="0">
              <a:solidFill>
                <a:srgbClr val="000000"/>
              </a:solidFill>
              <a:effectLst/>
              <a:latin typeface="Consolas" panose="020B0609020204030204" pitchFamily="49" charset="0"/>
            </a:endParaRP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3" name="Picture 2">
            <a:extLst>
              <a:ext uri="{FF2B5EF4-FFF2-40B4-BE49-F238E27FC236}">
                <a16:creationId xmlns:a16="http://schemas.microsoft.com/office/drawing/2014/main" id="{D3B503B9-7DA5-D865-4071-4B16BF50AD10}"/>
              </a:ext>
            </a:extLst>
          </p:cNvPr>
          <p:cNvPicPr>
            <a:picLocks noChangeAspect="1"/>
          </p:cNvPicPr>
          <p:nvPr/>
        </p:nvPicPr>
        <p:blipFill>
          <a:blip r:embed="rId5"/>
          <a:stretch>
            <a:fillRect/>
          </a:stretch>
        </p:blipFill>
        <p:spPr>
          <a:xfrm>
            <a:off x="834502" y="2192492"/>
            <a:ext cx="1441185" cy="641365"/>
          </a:xfrm>
          <a:prstGeom prst="rect">
            <a:avLst/>
          </a:prstGeom>
          <a:ln>
            <a:solidFill>
              <a:schemeClr val="tx1"/>
            </a:solidFill>
          </a:ln>
        </p:spPr>
      </p:pic>
      <p:pic>
        <p:nvPicPr>
          <p:cNvPr id="6" name="Picture 5">
            <a:extLst>
              <a:ext uri="{FF2B5EF4-FFF2-40B4-BE49-F238E27FC236}">
                <a16:creationId xmlns:a16="http://schemas.microsoft.com/office/drawing/2014/main" id="{876A8E1C-C957-DBCE-BF39-08245E7710FC}"/>
              </a:ext>
            </a:extLst>
          </p:cNvPr>
          <p:cNvPicPr>
            <a:picLocks noChangeAspect="1"/>
          </p:cNvPicPr>
          <p:nvPr/>
        </p:nvPicPr>
        <p:blipFill>
          <a:blip r:embed="rId6"/>
          <a:stretch>
            <a:fillRect/>
          </a:stretch>
        </p:blipFill>
        <p:spPr>
          <a:xfrm>
            <a:off x="6564718" y="3433682"/>
            <a:ext cx="1594449" cy="910937"/>
          </a:xfrm>
          <a:prstGeom prst="rect">
            <a:avLst/>
          </a:prstGeom>
        </p:spPr>
      </p:pic>
    </p:spTree>
    <p:extLst>
      <p:ext uri="{BB962C8B-B14F-4D97-AF65-F5344CB8AC3E}">
        <p14:creationId xmlns:p14="http://schemas.microsoft.com/office/powerpoint/2010/main" val="1717388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3090926" y="551251"/>
            <a:ext cx="2998301"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Total Pizzas Sold</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60"/>
            <a:ext cx="4375788" cy="563700"/>
          </a:xfrm>
          <a:prstGeom prst="rect">
            <a:avLst/>
          </a:prstGeom>
        </p:spPr>
        <p:txBody>
          <a:bodyPr spcFirstLastPara="1" wrap="square" lIns="91425" tIns="91425" rIns="91425" bIns="91425" anchor="t" anchorCtr="0">
            <a:noAutofit/>
          </a:bodyPr>
          <a:lstStyle/>
          <a:p>
            <a:pPr>
              <a:lnSpc>
                <a:spcPct val="107000"/>
              </a:lnSpc>
              <a:spcAft>
                <a:spcPts val="800"/>
              </a:spcAft>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SUM(quantity) AS TOTAL_ORDERS_SOLD 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4775200" y="2969141"/>
            <a:ext cx="3725333" cy="355817"/>
          </a:xfrm>
          <a:prstGeom prst="rect">
            <a:avLst/>
          </a:prstGeom>
        </p:spPr>
        <p:txBody>
          <a:bodyPr spcFirstLastPara="1" wrap="square" lIns="91425" tIns="91425" rIns="91425" bIns="91425" anchor="t" anchorCtr="0">
            <a:noAutofit/>
          </a:bodyPr>
          <a:lstStyle/>
          <a:p>
            <a:r>
              <a:rPr lang="en-US" sz="1050" b="0" dirty="0">
                <a:solidFill>
                  <a:srgbClr val="000000"/>
                </a:solidFill>
                <a:effectLst/>
                <a:latin typeface="Consolas" panose="020B0609020204030204" pitchFamily="49" charset="0"/>
              </a:rPr>
              <a:t>Total Pizzas Sold = </a:t>
            </a:r>
            <a:r>
              <a:rPr lang="en-US" sz="1050" b="0" dirty="0">
                <a:solidFill>
                  <a:srgbClr val="3165BB"/>
                </a:solidFill>
                <a:effectLst/>
                <a:latin typeface="Consolas" panose="020B0609020204030204" pitchFamily="49" charset="0"/>
              </a:rPr>
              <a:t>SUM</a:t>
            </a:r>
            <a:r>
              <a:rPr lang="en-US" sz="1050" b="0" dirty="0">
                <a:solidFill>
                  <a:srgbClr val="000000"/>
                </a:solidFill>
                <a:effectLst/>
                <a:latin typeface="Consolas" panose="020B0609020204030204" pitchFamily="49" charset="0"/>
              </a:rPr>
              <a:t>(</a:t>
            </a:r>
            <a:r>
              <a:rPr lang="en-US" sz="1050" b="0" dirty="0" err="1">
                <a:solidFill>
                  <a:srgbClr val="001080"/>
                </a:solidFill>
                <a:effectLst/>
                <a:latin typeface="Consolas" panose="020B0609020204030204" pitchFamily="49" charset="0"/>
              </a:rPr>
              <a:t>pizza_sales</a:t>
            </a:r>
            <a:r>
              <a:rPr lang="en-US" sz="1050" b="0" dirty="0">
                <a:solidFill>
                  <a:srgbClr val="001080"/>
                </a:solidFill>
                <a:effectLst/>
                <a:latin typeface="Consolas" panose="020B0609020204030204" pitchFamily="49" charset="0"/>
              </a:rPr>
              <a:t>[quantity]</a:t>
            </a:r>
            <a:r>
              <a:rPr lang="en-US" sz="1050" b="0" dirty="0">
                <a:solidFill>
                  <a:srgbClr val="000000"/>
                </a:solidFill>
                <a:effectLst/>
                <a:latin typeface="Consolas" panose="020B0609020204030204" pitchFamily="49" charset="0"/>
              </a:rPr>
              <a:t>)</a:t>
            </a: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3" name="Picture 2">
            <a:extLst>
              <a:ext uri="{FF2B5EF4-FFF2-40B4-BE49-F238E27FC236}">
                <a16:creationId xmlns:a16="http://schemas.microsoft.com/office/drawing/2014/main" id="{695FF4A9-5B3E-AF1E-5999-39D8A49651F0}"/>
              </a:ext>
            </a:extLst>
          </p:cNvPr>
          <p:cNvPicPr>
            <a:picLocks noChangeAspect="1"/>
          </p:cNvPicPr>
          <p:nvPr/>
        </p:nvPicPr>
        <p:blipFill>
          <a:blip r:embed="rId5"/>
          <a:stretch>
            <a:fillRect/>
          </a:stretch>
        </p:blipFill>
        <p:spPr>
          <a:xfrm>
            <a:off x="814801" y="2231561"/>
            <a:ext cx="1480588" cy="640639"/>
          </a:xfrm>
          <a:prstGeom prst="rect">
            <a:avLst/>
          </a:prstGeom>
          <a:ln>
            <a:solidFill>
              <a:schemeClr val="tx1"/>
            </a:solidFill>
          </a:ln>
        </p:spPr>
      </p:pic>
      <p:pic>
        <p:nvPicPr>
          <p:cNvPr id="6" name="Picture 5">
            <a:extLst>
              <a:ext uri="{FF2B5EF4-FFF2-40B4-BE49-F238E27FC236}">
                <a16:creationId xmlns:a16="http://schemas.microsoft.com/office/drawing/2014/main" id="{F75EFEF3-7113-18CB-7EA7-386D975881ED}"/>
              </a:ext>
            </a:extLst>
          </p:cNvPr>
          <p:cNvPicPr>
            <a:picLocks noChangeAspect="1"/>
          </p:cNvPicPr>
          <p:nvPr/>
        </p:nvPicPr>
        <p:blipFill>
          <a:blip r:embed="rId6"/>
          <a:stretch>
            <a:fillRect/>
          </a:stretch>
        </p:blipFill>
        <p:spPr>
          <a:xfrm>
            <a:off x="6613671" y="3430558"/>
            <a:ext cx="1496543" cy="799396"/>
          </a:xfrm>
          <a:prstGeom prst="rect">
            <a:avLst/>
          </a:prstGeom>
        </p:spPr>
      </p:pic>
    </p:spTree>
    <p:extLst>
      <p:ext uri="{BB962C8B-B14F-4D97-AF65-F5344CB8AC3E}">
        <p14:creationId xmlns:p14="http://schemas.microsoft.com/office/powerpoint/2010/main" val="109602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3388953" y="576350"/>
            <a:ext cx="2366094"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Total Orders</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60"/>
            <a:ext cx="5913334" cy="355817"/>
          </a:xfrm>
          <a:prstGeom prst="rect">
            <a:avLst/>
          </a:prstGeom>
        </p:spPr>
        <p:txBody>
          <a:bodyPr spcFirstLastPara="1" wrap="square" lIns="91425" tIns="91425" rIns="91425" bIns="91425" anchor="t" anchorCtr="0">
            <a:noAutofit/>
          </a:bodyPr>
          <a:lstStyle/>
          <a:p>
            <a:pPr>
              <a:lnSpc>
                <a:spcPct val="107000"/>
              </a:lnSpc>
              <a:spcAft>
                <a:spcPts val="800"/>
              </a:spcAft>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 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4443306" y="2969141"/>
            <a:ext cx="4057227" cy="355817"/>
          </a:xfrm>
          <a:prstGeom prst="rect">
            <a:avLst/>
          </a:prstGeom>
        </p:spPr>
        <p:txBody>
          <a:bodyPr spcFirstLastPara="1" wrap="square" lIns="91425" tIns="91425" rIns="91425" bIns="91425" anchor="t" anchorCtr="0">
            <a:noAutofit/>
          </a:bodyPr>
          <a:lstStyle/>
          <a:p>
            <a:r>
              <a:rPr lang="en-US" sz="1050" b="0" dirty="0">
                <a:solidFill>
                  <a:srgbClr val="000000"/>
                </a:solidFill>
                <a:effectLst/>
                <a:latin typeface="Consolas" panose="020B0609020204030204" pitchFamily="49" charset="0"/>
              </a:rPr>
              <a:t>Total Orders = </a:t>
            </a:r>
            <a:r>
              <a:rPr lang="en-US" sz="1050" b="0" dirty="0">
                <a:solidFill>
                  <a:srgbClr val="3165BB"/>
                </a:solidFill>
                <a:effectLst/>
                <a:latin typeface="Consolas" panose="020B0609020204030204" pitchFamily="49" charset="0"/>
              </a:rPr>
              <a:t>DISTINCTCOUNT</a:t>
            </a:r>
            <a:r>
              <a:rPr lang="en-US" sz="1050" b="0" dirty="0">
                <a:solidFill>
                  <a:srgbClr val="000000"/>
                </a:solidFill>
                <a:effectLst/>
                <a:latin typeface="Consolas" panose="020B0609020204030204" pitchFamily="49" charset="0"/>
              </a:rPr>
              <a:t>(</a:t>
            </a:r>
            <a:r>
              <a:rPr lang="en-US" sz="1050" b="0" dirty="0" err="1">
                <a:solidFill>
                  <a:srgbClr val="001080"/>
                </a:solidFill>
                <a:effectLst/>
                <a:latin typeface="Consolas" panose="020B0609020204030204" pitchFamily="49" charset="0"/>
              </a:rPr>
              <a:t>pizza_sales</a:t>
            </a:r>
            <a:r>
              <a:rPr lang="en-US" sz="1050" b="0" dirty="0">
                <a:solidFill>
                  <a:srgbClr val="001080"/>
                </a:solidFill>
                <a:effectLst/>
                <a:latin typeface="Consolas" panose="020B0609020204030204" pitchFamily="49" charset="0"/>
              </a:rPr>
              <a:t>[</a:t>
            </a:r>
            <a:r>
              <a:rPr lang="en-US" sz="1050" b="0" dirty="0" err="1">
                <a:solidFill>
                  <a:srgbClr val="001080"/>
                </a:solidFill>
                <a:effectLst/>
                <a:latin typeface="Consolas" panose="020B0609020204030204" pitchFamily="49" charset="0"/>
              </a:rPr>
              <a:t>order_id</a:t>
            </a:r>
            <a:r>
              <a:rPr lang="en-US" sz="1050" b="0" dirty="0">
                <a:solidFill>
                  <a:srgbClr val="001080"/>
                </a:solidFill>
                <a:effectLst/>
                <a:latin typeface="Consolas" panose="020B0609020204030204" pitchFamily="49" charset="0"/>
              </a:rPr>
              <a:t>]</a:t>
            </a:r>
            <a:r>
              <a:rPr lang="en-US" sz="1050" b="0" dirty="0">
                <a:solidFill>
                  <a:srgbClr val="000000"/>
                </a:solidFill>
                <a:effectLst/>
                <a:latin typeface="Consolas" panose="020B0609020204030204" pitchFamily="49" charset="0"/>
              </a:rPr>
              <a:t>)</a:t>
            </a: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3" name="Picture 2">
            <a:extLst>
              <a:ext uri="{FF2B5EF4-FFF2-40B4-BE49-F238E27FC236}">
                <a16:creationId xmlns:a16="http://schemas.microsoft.com/office/drawing/2014/main" id="{EC1C4B33-8596-5DD0-6984-4427A0C0239B}"/>
              </a:ext>
            </a:extLst>
          </p:cNvPr>
          <p:cNvPicPr>
            <a:picLocks noChangeAspect="1"/>
          </p:cNvPicPr>
          <p:nvPr/>
        </p:nvPicPr>
        <p:blipFill>
          <a:blip r:embed="rId5"/>
          <a:stretch>
            <a:fillRect/>
          </a:stretch>
        </p:blipFill>
        <p:spPr>
          <a:xfrm>
            <a:off x="920888" y="2096337"/>
            <a:ext cx="1268413" cy="595664"/>
          </a:xfrm>
          <a:prstGeom prst="rect">
            <a:avLst/>
          </a:prstGeom>
          <a:ln>
            <a:solidFill>
              <a:schemeClr val="tx1"/>
            </a:solidFill>
          </a:ln>
        </p:spPr>
      </p:pic>
      <p:pic>
        <p:nvPicPr>
          <p:cNvPr id="6" name="Picture 5">
            <a:extLst>
              <a:ext uri="{FF2B5EF4-FFF2-40B4-BE49-F238E27FC236}">
                <a16:creationId xmlns:a16="http://schemas.microsoft.com/office/drawing/2014/main" id="{37D54E2E-E3F6-74D8-C4FD-0C98FCBF1CF4}"/>
              </a:ext>
            </a:extLst>
          </p:cNvPr>
          <p:cNvPicPr>
            <a:picLocks noChangeAspect="1"/>
          </p:cNvPicPr>
          <p:nvPr/>
        </p:nvPicPr>
        <p:blipFill>
          <a:blip r:embed="rId6"/>
          <a:stretch>
            <a:fillRect/>
          </a:stretch>
        </p:blipFill>
        <p:spPr>
          <a:xfrm>
            <a:off x="6461760" y="3491441"/>
            <a:ext cx="1505161" cy="790686"/>
          </a:xfrm>
          <a:prstGeom prst="rect">
            <a:avLst/>
          </a:prstGeom>
        </p:spPr>
      </p:pic>
    </p:spTree>
    <p:extLst>
      <p:ext uri="{BB962C8B-B14F-4D97-AF65-F5344CB8AC3E}">
        <p14:creationId xmlns:p14="http://schemas.microsoft.com/office/powerpoint/2010/main" val="2879467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370119" y="551251"/>
            <a:ext cx="3780618"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Avg. Pizzas Per Order</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5107308" cy="758515"/>
          </a:xfrm>
          <a:prstGeom prst="rect">
            <a:avLst/>
          </a:prstGeom>
        </p:spPr>
        <p:txBody>
          <a:bodyPr spcFirstLastPara="1" wrap="square" lIns="91425" tIns="91425" rIns="91425" bIns="91425" anchor="t" anchorCtr="0">
            <a:noAutofit/>
          </a:bodyPr>
          <a:lstStyle/>
          <a:p>
            <a:pPr marL="36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CAST (CAST(SUM(quantity) AS DECIMAL(10,2))/ CAST(COUNT(DISTINCT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DECIMAL(10,2))AS DECIMAL(10,2)) AS AVG_PIZZA_PER_ORDER</a:t>
            </a:r>
            <a:r>
              <a:rPr lang="en-IN" sz="1000" kern="100" dirty="0">
                <a:latin typeface="Calibri" panose="020F0502020204030204" pitchFamily="34" charset="0"/>
                <a:ea typeface="Calibri" panose="020F0502020204030204" pitchFamily="34" charset="0"/>
                <a:cs typeface="Times New Roman" panose="02020603050405020304" pitchFamily="18" charset="0"/>
              </a:rPr>
              <a:t> </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sp>
        <p:nvSpPr>
          <p:cNvPr id="1636" name="Google Shape;1636;p61"/>
          <p:cNvSpPr txBox="1">
            <a:spLocks noGrp="1"/>
          </p:cNvSpPr>
          <p:nvPr>
            <p:ph type="subTitle" idx="4"/>
          </p:nvPr>
        </p:nvSpPr>
        <p:spPr>
          <a:xfrm>
            <a:off x="4206240" y="2969141"/>
            <a:ext cx="4294293" cy="355817"/>
          </a:xfrm>
          <a:prstGeom prst="rect">
            <a:avLst/>
          </a:prstGeom>
        </p:spPr>
        <p:txBody>
          <a:bodyPr spcFirstLastPara="1" wrap="square" lIns="91425" tIns="91425" rIns="91425" bIns="91425" anchor="t" anchorCtr="0">
            <a:noAutofit/>
          </a:bodyPr>
          <a:lstStyle/>
          <a:p>
            <a:r>
              <a:rPr lang="en-US" sz="1050" b="0" dirty="0">
                <a:solidFill>
                  <a:srgbClr val="000000"/>
                </a:solidFill>
                <a:effectLst/>
                <a:latin typeface="Consolas" panose="020B0609020204030204" pitchFamily="49" charset="0"/>
              </a:rPr>
              <a:t>Avg Pizza/Order = </a:t>
            </a:r>
            <a:r>
              <a:rPr lang="en-US" sz="1050" b="0" dirty="0">
                <a:solidFill>
                  <a:srgbClr val="68349C"/>
                </a:solidFill>
                <a:effectLst/>
                <a:latin typeface="Consolas" panose="020B0609020204030204" pitchFamily="49" charset="0"/>
              </a:rPr>
              <a:t>[Total Pizzas Sold]</a:t>
            </a:r>
            <a:r>
              <a:rPr lang="en-US" sz="1050" b="0" dirty="0">
                <a:solidFill>
                  <a:srgbClr val="000000"/>
                </a:solidFill>
                <a:effectLst/>
                <a:latin typeface="Consolas" panose="020B0609020204030204" pitchFamily="49" charset="0"/>
              </a:rPr>
              <a:t> / </a:t>
            </a:r>
            <a:r>
              <a:rPr lang="en-US" sz="1050" b="0" dirty="0">
                <a:solidFill>
                  <a:srgbClr val="68349C"/>
                </a:solidFill>
                <a:effectLst/>
                <a:latin typeface="Consolas" panose="020B0609020204030204" pitchFamily="49" charset="0"/>
              </a:rPr>
              <a:t>[Total Orders]</a:t>
            </a:r>
            <a:endParaRPr lang="en-US" sz="1050" b="0" dirty="0">
              <a:solidFill>
                <a:srgbClr val="000000"/>
              </a:solidFill>
              <a:effectLst/>
              <a:latin typeface="Consolas" panose="020B0609020204030204" pitchFamily="49" charset="0"/>
            </a:endParaRP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20475"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3" name="Picture 2">
            <a:extLst>
              <a:ext uri="{FF2B5EF4-FFF2-40B4-BE49-F238E27FC236}">
                <a16:creationId xmlns:a16="http://schemas.microsoft.com/office/drawing/2014/main" id="{91883365-33F8-1085-480C-BD81E6FB5EFE}"/>
              </a:ext>
            </a:extLst>
          </p:cNvPr>
          <p:cNvPicPr>
            <a:picLocks noChangeAspect="1"/>
          </p:cNvPicPr>
          <p:nvPr/>
        </p:nvPicPr>
        <p:blipFill>
          <a:blip r:embed="rId5"/>
          <a:stretch>
            <a:fillRect/>
          </a:stretch>
        </p:blipFill>
        <p:spPr>
          <a:xfrm>
            <a:off x="877183" y="2271843"/>
            <a:ext cx="1355823" cy="620353"/>
          </a:xfrm>
          <a:prstGeom prst="rect">
            <a:avLst/>
          </a:prstGeom>
          <a:ln>
            <a:solidFill>
              <a:schemeClr val="tx1"/>
            </a:solidFill>
          </a:ln>
        </p:spPr>
      </p:pic>
      <p:pic>
        <p:nvPicPr>
          <p:cNvPr id="6" name="Picture 5">
            <a:extLst>
              <a:ext uri="{FF2B5EF4-FFF2-40B4-BE49-F238E27FC236}">
                <a16:creationId xmlns:a16="http://schemas.microsoft.com/office/drawing/2014/main" id="{320B7754-C35C-3042-159A-9B19B1F38C79}"/>
              </a:ext>
            </a:extLst>
          </p:cNvPr>
          <p:cNvPicPr>
            <a:picLocks noChangeAspect="1"/>
          </p:cNvPicPr>
          <p:nvPr/>
        </p:nvPicPr>
        <p:blipFill>
          <a:blip r:embed="rId6"/>
          <a:stretch>
            <a:fillRect/>
          </a:stretch>
        </p:blipFill>
        <p:spPr>
          <a:xfrm>
            <a:off x="6447780" y="3438510"/>
            <a:ext cx="1519450" cy="800212"/>
          </a:xfrm>
          <a:prstGeom prst="rect">
            <a:avLst/>
          </a:prstGeom>
        </p:spPr>
      </p:pic>
    </p:spTree>
    <p:extLst>
      <p:ext uri="{BB962C8B-B14F-4D97-AF65-F5344CB8AC3E}">
        <p14:creationId xmlns:p14="http://schemas.microsoft.com/office/powerpoint/2010/main" val="2866272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059093" y="572188"/>
            <a:ext cx="502581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Daily Trend For Total Orders</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59"/>
            <a:ext cx="3928748" cy="745017"/>
          </a:xfrm>
          <a:prstGeom prst="rect">
            <a:avLst/>
          </a:prstGeom>
        </p:spPr>
        <p:txBody>
          <a:bodyPr spcFirstLastPara="1" wrap="square" lIns="91425" tIns="91425" rIns="91425" bIns="91425" anchor="t" anchorCtr="0">
            <a:noAutofit/>
          </a:bodyPr>
          <a:lstStyle/>
          <a:p>
            <a:pPr marL="324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DATENAME(DW,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order_Date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ORDER_DAY,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324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324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marL="324000"/>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DATENAME(DW,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order_date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7" name="Picture 6">
            <a:extLst>
              <a:ext uri="{FF2B5EF4-FFF2-40B4-BE49-F238E27FC236}">
                <a16:creationId xmlns:a16="http://schemas.microsoft.com/office/drawing/2014/main" id="{B65B933B-8F8F-7FA3-CE24-ABA9F8DCEF9D}"/>
              </a:ext>
            </a:extLst>
          </p:cNvPr>
          <p:cNvPicPr>
            <a:picLocks noChangeAspect="1"/>
          </p:cNvPicPr>
          <p:nvPr/>
        </p:nvPicPr>
        <p:blipFill>
          <a:blip r:embed="rId5"/>
          <a:stretch>
            <a:fillRect/>
          </a:stretch>
        </p:blipFill>
        <p:spPr>
          <a:xfrm>
            <a:off x="5231752" y="2917201"/>
            <a:ext cx="2779793" cy="1495561"/>
          </a:xfrm>
          <a:prstGeom prst="rect">
            <a:avLst/>
          </a:prstGeom>
        </p:spPr>
      </p:pic>
      <p:pic>
        <p:nvPicPr>
          <p:cNvPr id="8" name="Picture 7">
            <a:extLst>
              <a:ext uri="{FF2B5EF4-FFF2-40B4-BE49-F238E27FC236}">
                <a16:creationId xmlns:a16="http://schemas.microsoft.com/office/drawing/2014/main" id="{245AE793-8BB4-BDD0-B537-2B8FE3CCE762}"/>
              </a:ext>
            </a:extLst>
          </p:cNvPr>
          <p:cNvPicPr>
            <a:picLocks noChangeAspect="1"/>
          </p:cNvPicPr>
          <p:nvPr/>
        </p:nvPicPr>
        <p:blipFill>
          <a:blip r:embed="rId6"/>
          <a:stretch>
            <a:fillRect/>
          </a:stretch>
        </p:blipFill>
        <p:spPr>
          <a:xfrm>
            <a:off x="2114083" y="2405879"/>
            <a:ext cx="1625127" cy="1388266"/>
          </a:xfrm>
          <a:prstGeom prst="rect">
            <a:avLst/>
          </a:prstGeom>
          <a:ln>
            <a:solidFill>
              <a:schemeClr val="tx1"/>
            </a:solidFill>
          </a:ln>
        </p:spPr>
      </p:pic>
    </p:spTree>
    <p:extLst>
      <p:ext uri="{BB962C8B-B14F-4D97-AF65-F5344CB8AC3E}">
        <p14:creationId xmlns:p14="http://schemas.microsoft.com/office/powerpoint/2010/main" val="6901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1778000" y="552206"/>
            <a:ext cx="55880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Monthly Trend For Total Orders</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4504482" cy="1081342"/>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DATENAME(MONTH,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order_date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MONTH_NAME,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DATENAME(MONTH,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order_date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TOTAL_ORDERS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5D4E2A46-E868-61E9-39C4-B941193886E8}"/>
              </a:ext>
            </a:extLst>
          </p:cNvPr>
          <p:cNvPicPr>
            <a:picLocks noChangeAspect="1"/>
          </p:cNvPicPr>
          <p:nvPr/>
        </p:nvPicPr>
        <p:blipFill>
          <a:blip r:embed="rId5"/>
          <a:stretch>
            <a:fillRect/>
          </a:stretch>
        </p:blipFill>
        <p:spPr>
          <a:xfrm>
            <a:off x="2172913" y="2736939"/>
            <a:ext cx="1651774" cy="1895263"/>
          </a:xfrm>
          <a:prstGeom prst="rect">
            <a:avLst/>
          </a:prstGeom>
          <a:ln>
            <a:solidFill>
              <a:schemeClr val="tx1"/>
            </a:solidFill>
          </a:ln>
        </p:spPr>
      </p:pic>
      <p:pic>
        <p:nvPicPr>
          <p:cNvPr id="4" name="Picture 3">
            <a:extLst>
              <a:ext uri="{FF2B5EF4-FFF2-40B4-BE49-F238E27FC236}">
                <a16:creationId xmlns:a16="http://schemas.microsoft.com/office/drawing/2014/main" id="{DD864266-B78A-9C80-63FC-6D510B054032}"/>
              </a:ext>
            </a:extLst>
          </p:cNvPr>
          <p:cNvPicPr>
            <a:picLocks noChangeAspect="1"/>
          </p:cNvPicPr>
          <p:nvPr/>
        </p:nvPicPr>
        <p:blipFill>
          <a:blip r:embed="rId6"/>
          <a:stretch>
            <a:fillRect/>
          </a:stretch>
        </p:blipFill>
        <p:spPr>
          <a:xfrm>
            <a:off x="5534515" y="2924228"/>
            <a:ext cx="2701144" cy="1454463"/>
          </a:xfrm>
          <a:prstGeom prst="rect">
            <a:avLst/>
          </a:prstGeom>
        </p:spPr>
      </p:pic>
    </p:spTree>
    <p:extLst>
      <p:ext uri="{BB962C8B-B14F-4D97-AF65-F5344CB8AC3E}">
        <p14:creationId xmlns:p14="http://schemas.microsoft.com/office/powerpoint/2010/main" val="953716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1998133" y="576349"/>
            <a:ext cx="514773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 Of Sales By Pizza Category</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5405335" cy="758516"/>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pizza_category</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 100 / (SELECT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PERCENTAGE_OF_TOTAL_SALES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pizza_category</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58B7F5AB-74D8-E3A4-B297-1C226412B7A9}"/>
              </a:ext>
            </a:extLst>
          </p:cNvPr>
          <p:cNvPicPr>
            <a:picLocks noChangeAspect="1"/>
          </p:cNvPicPr>
          <p:nvPr/>
        </p:nvPicPr>
        <p:blipFill>
          <a:blip r:embed="rId5"/>
          <a:stretch>
            <a:fillRect/>
          </a:stretch>
        </p:blipFill>
        <p:spPr>
          <a:xfrm>
            <a:off x="2172913" y="2486374"/>
            <a:ext cx="2388496" cy="968118"/>
          </a:xfrm>
          <a:prstGeom prst="rect">
            <a:avLst/>
          </a:prstGeom>
          <a:ln>
            <a:solidFill>
              <a:schemeClr val="tx1"/>
            </a:solidFill>
          </a:ln>
        </p:spPr>
      </p:pic>
      <p:pic>
        <p:nvPicPr>
          <p:cNvPr id="4" name="Picture 3">
            <a:extLst>
              <a:ext uri="{FF2B5EF4-FFF2-40B4-BE49-F238E27FC236}">
                <a16:creationId xmlns:a16="http://schemas.microsoft.com/office/drawing/2014/main" id="{579D91D5-8B9C-CE46-7773-A39874D72D58}"/>
              </a:ext>
            </a:extLst>
          </p:cNvPr>
          <p:cNvPicPr>
            <a:picLocks noChangeAspect="1"/>
          </p:cNvPicPr>
          <p:nvPr/>
        </p:nvPicPr>
        <p:blipFill>
          <a:blip r:embed="rId6"/>
          <a:stretch>
            <a:fillRect/>
          </a:stretch>
        </p:blipFill>
        <p:spPr>
          <a:xfrm>
            <a:off x="5935605" y="2927410"/>
            <a:ext cx="1898963" cy="1481191"/>
          </a:xfrm>
          <a:prstGeom prst="rect">
            <a:avLst/>
          </a:prstGeom>
        </p:spPr>
      </p:pic>
    </p:spTree>
    <p:extLst>
      <p:ext uri="{BB962C8B-B14F-4D97-AF65-F5344CB8AC3E}">
        <p14:creationId xmlns:p14="http://schemas.microsoft.com/office/powerpoint/2010/main" val="1986743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408870" y="551251"/>
            <a:ext cx="432626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 Of Sales By Pizza Size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5500162" cy="902515"/>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pizza_size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CAST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 100 / (SELECT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DECIMAL (10,2)) AS PERCENTAGE_OF_TOTAL_SALES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pizza_size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PERCENTAGE_OF_TOTAL_SALES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4C08CDEC-82A4-3A67-5333-73E44590A46A}"/>
              </a:ext>
            </a:extLst>
          </p:cNvPr>
          <p:cNvPicPr>
            <a:picLocks noChangeAspect="1"/>
          </p:cNvPicPr>
          <p:nvPr/>
        </p:nvPicPr>
        <p:blipFill>
          <a:blip r:embed="rId5"/>
          <a:stretch>
            <a:fillRect/>
          </a:stretch>
        </p:blipFill>
        <p:spPr>
          <a:xfrm>
            <a:off x="2196439" y="2774325"/>
            <a:ext cx="2477161" cy="1265590"/>
          </a:xfrm>
          <a:prstGeom prst="rect">
            <a:avLst/>
          </a:prstGeom>
          <a:ln>
            <a:solidFill>
              <a:schemeClr val="tx1"/>
            </a:solidFill>
          </a:ln>
        </p:spPr>
      </p:pic>
      <p:pic>
        <p:nvPicPr>
          <p:cNvPr id="4" name="Picture 3">
            <a:extLst>
              <a:ext uri="{FF2B5EF4-FFF2-40B4-BE49-F238E27FC236}">
                <a16:creationId xmlns:a16="http://schemas.microsoft.com/office/drawing/2014/main" id="{186296D5-9E40-1CE9-769B-AB523474E219}"/>
              </a:ext>
            </a:extLst>
          </p:cNvPr>
          <p:cNvPicPr>
            <a:picLocks noChangeAspect="1"/>
          </p:cNvPicPr>
          <p:nvPr/>
        </p:nvPicPr>
        <p:blipFill>
          <a:blip r:embed="rId6"/>
          <a:stretch>
            <a:fillRect/>
          </a:stretch>
        </p:blipFill>
        <p:spPr>
          <a:xfrm>
            <a:off x="5944759" y="2890694"/>
            <a:ext cx="1880655" cy="1478106"/>
          </a:xfrm>
          <a:prstGeom prst="rect">
            <a:avLst/>
          </a:prstGeom>
        </p:spPr>
      </p:pic>
    </p:spTree>
    <p:extLst>
      <p:ext uri="{BB962C8B-B14F-4D97-AF65-F5344CB8AC3E}">
        <p14:creationId xmlns:p14="http://schemas.microsoft.com/office/powerpoint/2010/main" val="236520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004906" y="572526"/>
            <a:ext cx="5134187"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Total Pizzas Sold By Category</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4416428" cy="665229"/>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pizza_category</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SUM(quantity) AS TOTAL_PIZZAS_SOLD</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pizza_category</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8433791D-DC7D-51CA-2AF5-94BC1F49647E}"/>
              </a:ext>
            </a:extLst>
          </p:cNvPr>
          <p:cNvPicPr>
            <a:picLocks noChangeAspect="1"/>
          </p:cNvPicPr>
          <p:nvPr/>
        </p:nvPicPr>
        <p:blipFill>
          <a:blip r:embed="rId5"/>
          <a:stretch>
            <a:fillRect/>
          </a:stretch>
        </p:blipFill>
        <p:spPr>
          <a:xfrm>
            <a:off x="2151309" y="2298701"/>
            <a:ext cx="1885814" cy="964337"/>
          </a:xfrm>
          <a:prstGeom prst="rect">
            <a:avLst/>
          </a:prstGeom>
          <a:ln>
            <a:solidFill>
              <a:schemeClr val="tx1"/>
            </a:solidFill>
          </a:ln>
        </p:spPr>
      </p:pic>
      <p:pic>
        <p:nvPicPr>
          <p:cNvPr id="4" name="Picture 3">
            <a:extLst>
              <a:ext uri="{FF2B5EF4-FFF2-40B4-BE49-F238E27FC236}">
                <a16:creationId xmlns:a16="http://schemas.microsoft.com/office/drawing/2014/main" id="{6F206BCE-9126-9960-3C7A-0B5A74EBE239}"/>
              </a:ext>
            </a:extLst>
          </p:cNvPr>
          <p:cNvPicPr>
            <a:picLocks noChangeAspect="1"/>
          </p:cNvPicPr>
          <p:nvPr/>
        </p:nvPicPr>
        <p:blipFill>
          <a:blip r:embed="rId6"/>
          <a:stretch>
            <a:fillRect/>
          </a:stretch>
        </p:blipFill>
        <p:spPr>
          <a:xfrm>
            <a:off x="5942180" y="2906304"/>
            <a:ext cx="1885814" cy="1506120"/>
          </a:xfrm>
          <a:prstGeom prst="rect">
            <a:avLst/>
          </a:prstGeom>
        </p:spPr>
      </p:pic>
    </p:spTree>
    <p:extLst>
      <p:ext uri="{BB962C8B-B14F-4D97-AF65-F5344CB8AC3E}">
        <p14:creationId xmlns:p14="http://schemas.microsoft.com/office/powerpoint/2010/main" val="361491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TABLE</a:t>
            </a:r>
            <a:r>
              <a:rPr lang="en" dirty="0">
                <a:solidFill>
                  <a:schemeClr val="dk2"/>
                </a:solidFill>
                <a:effectLst>
                  <a:outerShdw blurRad="38100" dist="38100" dir="2700000" algn="tl">
                    <a:srgbClr val="000000">
                      <a:alpha val="43137"/>
                    </a:srgbClr>
                  </a:outerShdw>
                </a:effectLst>
              </a:rPr>
              <a:t> </a:t>
            </a:r>
            <a:r>
              <a:rPr lang="en" dirty="0">
                <a:effectLst>
                  <a:outerShdw blurRad="38100" dist="38100" dir="2700000" algn="tl">
                    <a:srgbClr val="000000">
                      <a:alpha val="43137"/>
                    </a:srgbClr>
                  </a:outerShdw>
                </a:effectLst>
              </a:rPr>
              <a:t>OF</a:t>
            </a:r>
            <a:r>
              <a:rPr lang="en" dirty="0">
                <a:solidFill>
                  <a:schemeClr val="dk2"/>
                </a:solidFill>
                <a:effectLst>
                  <a:outerShdw blurRad="38100" dist="38100" dir="2700000" algn="tl">
                    <a:srgbClr val="000000">
                      <a:alpha val="43137"/>
                    </a:srgbClr>
                  </a:outerShdw>
                </a:effectLst>
              </a:rPr>
              <a:t> CONTENTS</a:t>
            </a:r>
            <a:endParaRPr dirty="0">
              <a:solidFill>
                <a:schemeClr val="dk2"/>
              </a:solidFill>
              <a:effectLst>
                <a:outerShdw blurRad="38100" dist="38100" dir="2700000" algn="tl">
                  <a:srgbClr val="000000">
                    <a:alpha val="43137"/>
                  </a:srgbClr>
                </a:outerShdw>
              </a:effectLst>
            </a:endParaRPr>
          </a:p>
        </p:txBody>
      </p:sp>
      <p:sp>
        <p:nvSpPr>
          <p:cNvPr id="1124" name="Google Shape;1124;p38"/>
          <p:cNvSpPr txBox="1">
            <a:spLocks noGrp="1"/>
          </p:cNvSpPr>
          <p:nvPr>
            <p:ph type="subTitle" idx="1"/>
          </p:nvPr>
        </p:nvSpPr>
        <p:spPr>
          <a:xfrm>
            <a:off x="1503695" y="1280322"/>
            <a:ext cx="2009198" cy="522300"/>
          </a:xfrm>
          <a:prstGeom prst="rect">
            <a:avLst/>
          </a:prstGeom>
          <a:noFill/>
          <a:ln>
            <a:noFill/>
          </a:ln>
        </p:spPr>
        <p:txBody>
          <a:bodyPr spcFirstLastPara="1" wrap="square" lIns="91425" tIns="91425" rIns="91425" bIns="91425" anchor="b" anchorCtr="0">
            <a:noAutofit/>
          </a:bodyPr>
          <a:lstStyle/>
          <a:p>
            <a:pPr marL="0" indent="0"/>
            <a:r>
              <a:rPr lang="en" dirty="0">
                <a:solidFill>
                  <a:schemeClr val="accent1"/>
                </a:solidFill>
                <a:effectLst>
                  <a:outerShdw blurRad="38100" dist="38100" dir="2700000" algn="tl">
                    <a:srgbClr val="000000">
                      <a:alpha val="43137"/>
                    </a:srgbClr>
                  </a:outerShdw>
                </a:effectLst>
              </a:rPr>
              <a:t>INTRODUCTION</a:t>
            </a:r>
            <a:endParaRPr dirty="0">
              <a:solidFill>
                <a:schemeClr val="accent1"/>
              </a:solidFill>
              <a:effectLst>
                <a:outerShdw blurRad="38100" dist="38100" dir="2700000" algn="tl">
                  <a:srgbClr val="000000">
                    <a:alpha val="43137"/>
                  </a:srgbClr>
                </a:outerShdw>
              </a:effectLst>
            </a:endParaRPr>
          </a:p>
        </p:txBody>
      </p:sp>
      <p:sp>
        <p:nvSpPr>
          <p:cNvPr id="1126" name="Google Shape;1126;p38"/>
          <p:cNvSpPr txBox="1">
            <a:spLocks noGrp="1"/>
          </p:cNvSpPr>
          <p:nvPr>
            <p:ph type="subTitle" idx="5"/>
          </p:nvPr>
        </p:nvSpPr>
        <p:spPr>
          <a:xfrm>
            <a:off x="5148012" y="1293862"/>
            <a:ext cx="2262015" cy="522300"/>
          </a:xfrm>
          <a:prstGeom prst="rect">
            <a:avLst/>
          </a:prstGeom>
          <a:noFill/>
          <a:ln>
            <a:noFill/>
          </a:ln>
        </p:spPr>
        <p:txBody>
          <a:bodyPr spcFirstLastPara="1" wrap="square" lIns="91425" tIns="91425" rIns="91425" bIns="91425" anchor="b" anchorCtr="0">
            <a:noAutofit/>
          </a:bodyPr>
          <a:lstStyle/>
          <a:p>
            <a:pPr marL="0" indent="0"/>
            <a:r>
              <a:rPr lang="en-IN" dirty="0">
                <a:solidFill>
                  <a:schemeClr val="accent1"/>
                </a:solidFill>
                <a:effectLst>
                  <a:outerShdw blurRad="38100" dist="38100" dir="2700000" algn="tl">
                    <a:srgbClr val="000000">
                      <a:alpha val="43137"/>
                    </a:srgbClr>
                  </a:outerShdw>
                </a:effectLst>
              </a:rPr>
              <a:t>CONCEPT &amp; TOPIC</a:t>
            </a:r>
          </a:p>
        </p:txBody>
      </p:sp>
      <p:sp>
        <p:nvSpPr>
          <p:cNvPr id="1127" name="Google Shape;1127;p38"/>
          <p:cNvSpPr txBox="1">
            <a:spLocks noGrp="1"/>
          </p:cNvSpPr>
          <p:nvPr>
            <p:ph type="subTitle" idx="6"/>
          </p:nvPr>
        </p:nvSpPr>
        <p:spPr>
          <a:xfrm>
            <a:off x="1512531" y="2698651"/>
            <a:ext cx="2595342" cy="563700"/>
          </a:xfrm>
          <a:prstGeom prst="rect">
            <a:avLst/>
          </a:prstGeom>
          <a:noFill/>
          <a:ln>
            <a:noFill/>
          </a:ln>
        </p:spPr>
        <p:txBody>
          <a:bodyPr spcFirstLastPara="1" wrap="square" lIns="91425" tIns="91425" rIns="91425" bIns="91425" anchor="b" anchorCtr="0">
            <a:noAutofit/>
          </a:bodyPr>
          <a:lstStyle/>
          <a:p>
            <a:pPr marL="0" indent="0">
              <a:buSzPts val="2100"/>
              <a:buFont typeface="Fjalla One"/>
            </a:pPr>
            <a:r>
              <a:rPr lang="en-US" sz="2500" dirty="0">
                <a:solidFill>
                  <a:schemeClr val="accent1"/>
                </a:solidFill>
                <a:effectLst>
                  <a:outerShdw blurRad="38100" dist="38100" dir="2700000" algn="tl">
                    <a:srgbClr val="000000">
                      <a:alpha val="43137"/>
                    </a:srgbClr>
                  </a:outerShdw>
                </a:effectLst>
                <a:latin typeface="Fjalla One"/>
                <a:sym typeface="Fjalla One"/>
              </a:rPr>
              <a:t>PRACTICAL EXERCISE</a:t>
            </a:r>
          </a:p>
        </p:txBody>
      </p:sp>
      <p:sp>
        <p:nvSpPr>
          <p:cNvPr id="1128" name="Google Shape;1128;p38"/>
          <p:cNvSpPr txBox="1">
            <a:spLocks noGrp="1"/>
          </p:cNvSpPr>
          <p:nvPr>
            <p:ph type="subTitle" idx="8"/>
          </p:nvPr>
        </p:nvSpPr>
        <p:spPr>
          <a:xfrm>
            <a:off x="1503695" y="1997875"/>
            <a:ext cx="1584945" cy="522300"/>
          </a:xfrm>
          <a:prstGeom prst="rect">
            <a:avLst/>
          </a:prstGeom>
          <a:noFill/>
          <a:ln>
            <a:noFill/>
          </a:ln>
        </p:spPr>
        <p:txBody>
          <a:bodyPr spcFirstLastPara="1" wrap="square" lIns="91425" tIns="91425" rIns="91425" bIns="91425" anchor="b" anchorCtr="0">
            <a:noAutofit/>
          </a:bodyPr>
          <a:lstStyle/>
          <a:p>
            <a:pPr marL="0" indent="0"/>
            <a:r>
              <a:rPr lang="en" dirty="0">
                <a:solidFill>
                  <a:schemeClr val="accent1"/>
                </a:solidFill>
                <a:effectLst>
                  <a:outerShdw blurRad="38100" dist="38100" dir="2700000" algn="tl">
                    <a:srgbClr val="000000">
                      <a:alpha val="43137"/>
                    </a:srgbClr>
                  </a:outerShdw>
                </a:effectLst>
              </a:rPr>
              <a:t>OBJECTIVES</a:t>
            </a:r>
            <a:endParaRPr dirty="0">
              <a:solidFill>
                <a:schemeClr val="accent1"/>
              </a:solidFill>
              <a:effectLst>
                <a:outerShdw blurRad="38100" dist="38100" dir="2700000" algn="tl">
                  <a:srgbClr val="000000">
                    <a:alpha val="43137"/>
                  </a:srgbClr>
                </a:outerShdw>
              </a:effectLst>
            </a:endParaRPr>
          </a:p>
        </p:txBody>
      </p:sp>
      <p:sp>
        <p:nvSpPr>
          <p:cNvPr id="1130" name="Google Shape;1130;p38"/>
          <p:cNvSpPr txBox="1">
            <a:spLocks noGrp="1"/>
          </p:cNvSpPr>
          <p:nvPr>
            <p:ph type="subTitle" idx="14"/>
          </p:nvPr>
        </p:nvSpPr>
        <p:spPr>
          <a:xfrm>
            <a:off x="5148012" y="2698651"/>
            <a:ext cx="2749079" cy="522300"/>
          </a:xfrm>
          <a:prstGeom prst="rect">
            <a:avLst/>
          </a:prstGeom>
          <a:noFill/>
          <a:ln>
            <a:noFill/>
          </a:ln>
        </p:spPr>
        <p:txBody>
          <a:bodyPr spcFirstLastPara="1" wrap="square" lIns="91425" tIns="91425" rIns="91425" bIns="91425" anchor="b" anchorCtr="0">
            <a:noAutofit/>
          </a:bodyPr>
          <a:lstStyle/>
          <a:p>
            <a:pPr marL="0" indent="0"/>
            <a:r>
              <a:rPr lang="en-US" sz="2500" dirty="0">
                <a:solidFill>
                  <a:schemeClr val="accent1"/>
                </a:solidFill>
                <a:effectLst>
                  <a:outerShdw blurRad="38100" dist="38100" dir="2700000" algn="tl">
                    <a:srgbClr val="000000">
                      <a:alpha val="43137"/>
                    </a:srgbClr>
                  </a:outerShdw>
                </a:effectLst>
                <a:latin typeface="Fjalla One"/>
                <a:sym typeface="Fjalla One"/>
              </a:rPr>
              <a:t>INSIGHTS &amp; FINDINGS</a:t>
            </a:r>
          </a:p>
        </p:txBody>
      </p:sp>
      <p:cxnSp>
        <p:nvCxnSpPr>
          <p:cNvPr id="1132" name="Google Shape;1132;p3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133" name="Google Shape;1133;p38"/>
          <p:cNvSpPr txBox="1">
            <a:spLocks noGrp="1"/>
          </p:cNvSpPr>
          <p:nvPr>
            <p:ph type="title" idx="2"/>
          </p:nvPr>
        </p:nvSpPr>
        <p:spPr>
          <a:xfrm>
            <a:off x="818882" y="1290670"/>
            <a:ext cx="760500" cy="522300"/>
          </a:xfrm>
          <a:prstGeom prst="rect">
            <a:avLst/>
          </a:prstGeom>
          <a:noFill/>
          <a:ln>
            <a:noFill/>
          </a:ln>
        </p:spPr>
        <p:txBody>
          <a:bodyPr spcFirstLastPara="1" wrap="square" lIns="91425" tIns="91425" rIns="91425" bIns="91425" anchor="ctr" anchorCtr="0">
            <a:noAutofit/>
          </a:bodyPr>
          <a:lstStyle/>
          <a:p>
            <a:r>
              <a:rPr lang="en" dirty="0">
                <a:solidFill>
                  <a:schemeClr val="tx1"/>
                </a:solidFill>
              </a:rPr>
              <a:t>01</a:t>
            </a:r>
            <a:endParaRPr dirty="0">
              <a:solidFill>
                <a:schemeClr val="tx1"/>
              </a:solidFill>
            </a:endParaRPr>
          </a:p>
        </p:txBody>
      </p:sp>
      <p:sp>
        <p:nvSpPr>
          <p:cNvPr id="1134" name="Google Shape;1134;p38"/>
          <p:cNvSpPr txBox="1">
            <a:spLocks noGrp="1"/>
          </p:cNvSpPr>
          <p:nvPr>
            <p:ph type="title" idx="4"/>
          </p:nvPr>
        </p:nvSpPr>
        <p:spPr>
          <a:xfrm>
            <a:off x="4391583" y="1290875"/>
            <a:ext cx="7605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02</a:t>
            </a:r>
            <a:endParaRPr dirty="0">
              <a:solidFill>
                <a:schemeClr val="tx1"/>
              </a:solidFill>
            </a:endParaRPr>
          </a:p>
        </p:txBody>
      </p:sp>
      <p:sp>
        <p:nvSpPr>
          <p:cNvPr id="1135" name="Google Shape;1135;p38"/>
          <p:cNvSpPr txBox="1">
            <a:spLocks noGrp="1"/>
          </p:cNvSpPr>
          <p:nvPr>
            <p:ph type="title" idx="7"/>
          </p:nvPr>
        </p:nvSpPr>
        <p:spPr>
          <a:xfrm>
            <a:off x="818882" y="1991489"/>
            <a:ext cx="760500" cy="522300"/>
          </a:xfrm>
          <a:prstGeom prst="rect">
            <a:avLst/>
          </a:prstGeom>
          <a:noFill/>
          <a:ln>
            <a:noFill/>
          </a:ln>
        </p:spPr>
        <p:txBody>
          <a:bodyPr spcFirstLastPara="1" wrap="square" lIns="91425" tIns="91425" rIns="91425" bIns="91425" anchor="ctr" anchorCtr="0">
            <a:noAutofit/>
          </a:bodyPr>
          <a:lstStyle/>
          <a:p>
            <a:r>
              <a:rPr lang="en" dirty="0">
                <a:solidFill>
                  <a:schemeClr val="tx1"/>
                </a:solidFill>
              </a:rPr>
              <a:t>03</a:t>
            </a:r>
            <a:endParaRPr dirty="0">
              <a:solidFill>
                <a:schemeClr val="tx1"/>
              </a:solidFill>
            </a:endParaRPr>
          </a:p>
        </p:txBody>
      </p:sp>
      <p:sp>
        <p:nvSpPr>
          <p:cNvPr id="1136" name="Google Shape;1136;p38"/>
          <p:cNvSpPr txBox="1">
            <a:spLocks noGrp="1"/>
          </p:cNvSpPr>
          <p:nvPr>
            <p:ph type="title" idx="13"/>
          </p:nvPr>
        </p:nvSpPr>
        <p:spPr>
          <a:xfrm>
            <a:off x="4387512" y="1990883"/>
            <a:ext cx="760500" cy="522300"/>
          </a:xfrm>
          <a:prstGeom prst="rect">
            <a:avLst/>
          </a:prstGeom>
          <a:noFill/>
          <a:ln>
            <a:noFill/>
          </a:ln>
        </p:spPr>
        <p:txBody>
          <a:bodyPr spcFirstLastPara="1" wrap="square" lIns="91425" tIns="91425" rIns="91425" bIns="91425" anchor="ctr" anchorCtr="0">
            <a:noAutofit/>
          </a:bodyPr>
          <a:lstStyle/>
          <a:p>
            <a:r>
              <a:rPr lang="en" dirty="0">
                <a:solidFill>
                  <a:schemeClr val="tx1"/>
                </a:solidFill>
              </a:rPr>
              <a:t>04</a:t>
            </a:r>
            <a:endParaRPr dirty="0">
              <a:solidFill>
                <a:schemeClr val="tx1"/>
              </a:solidFill>
            </a:endParaRPr>
          </a:p>
        </p:txBody>
      </p:sp>
      <p:pic>
        <p:nvPicPr>
          <p:cNvPr id="1137" name="Google Shape;1137;p38"/>
          <p:cNvPicPr preferRelativeResize="0"/>
          <p:nvPr/>
        </p:nvPicPr>
        <p:blipFill>
          <a:blip r:embed="rId3">
            <a:alphaModFix/>
          </a:blip>
          <a:stretch>
            <a:fillRect/>
          </a:stretch>
        </p:blipFill>
        <p:spPr>
          <a:xfrm rot="1903813">
            <a:off x="7367125" y="506099"/>
            <a:ext cx="1135400" cy="1118550"/>
          </a:xfrm>
          <a:prstGeom prst="rect">
            <a:avLst/>
          </a:prstGeom>
          <a:noFill/>
          <a:ln>
            <a:noFill/>
          </a:ln>
        </p:spPr>
      </p:pic>
      <p:pic>
        <p:nvPicPr>
          <p:cNvPr id="1138" name="Google Shape;1138;p38"/>
          <p:cNvPicPr preferRelativeResize="0"/>
          <p:nvPr/>
        </p:nvPicPr>
        <p:blipFill>
          <a:blip r:embed="rId4">
            <a:alphaModFix/>
          </a:blip>
          <a:stretch>
            <a:fillRect/>
          </a:stretch>
        </p:blipFill>
        <p:spPr>
          <a:xfrm rot="5400000">
            <a:off x="333850" y="-204700"/>
            <a:ext cx="1326701" cy="1307000"/>
          </a:xfrm>
          <a:prstGeom prst="rect">
            <a:avLst/>
          </a:prstGeom>
          <a:noFill/>
          <a:ln>
            <a:noFill/>
          </a:ln>
        </p:spPr>
      </p:pic>
      <p:sp>
        <p:nvSpPr>
          <p:cNvPr id="6" name="Google Shape;1136;p38">
            <a:extLst>
              <a:ext uri="{FF2B5EF4-FFF2-40B4-BE49-F238E27FC236}">
                <a16:creationId xmlns:a16="http://schemas.microsoft.com/office/drawing/2014/main" id="{838B483F-653C-14D0-B6C7-505A8EE11D9F}"/>
              </a:ext>
            </a:extLst>
          </p:cNvPr>
          <p:cNvSpPr txBox="1">
            <a:spLocks/>
          </p:cNvSpPr>
          <p:nvPr/>
        </p:nvSpPr>
        <p:spPr>
          <a:xfrm>
            <a:off x="818882" y="2721328"/>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buClr>
                <a:schemeClr val="dk1"/>
              </a:buClr>
              <a:buSzPts val="5000"/>
              <a:buFont typeface="Fjalla One"/>
              <a:buNone/>
              <a:defRPr sz="4000">
                <a:solidFill>
                  <a:schemeClr val="bg1">
                    <a:lumMod val="25000"/>
                  </a:schemeClr>
                </a:solidFill>
                <a:latin typeface="Fjalla One"/>
                <a:ea typeface="Fjalla One"/>
                <a:cs typeface="Fjalla One"/>
                <a:sym typeface="Fjalla One"/>
              </a:defRPr>
            </a:lvl1pPr>
            <a:lvl2pPr algn="ctr">
              <a:buClr>
                <a:schemeClr val="dk1"/>
              </a:buClr>
              <a:buSzPts val="5000"/>
              <a:buFont typeface="Fjalla One"/>
              <a:buNone/>
              <a:defRPr sz="5000">
                <a:solidFill>
                  <a:schemeClr val="dk1"/>
                </a:solidFill>
                <a:latin typeface="Fjalla One"/>
                <a:ea typeface="Fjalla One"/>
                <a:cs typeface="Fjalla One"/>
                <a:sym typeface="Fjalla One"/>
              </a:defRPr>
            </a:lvl2pPr>
            <a:lvl3pPr algn="ctr">
              <a:buClr>
                <a:schemeClr val="dk1"/>
              </a:buClr>
              <a:buSzPts val="5000"/>
              <a:buFont typeface="Fjalla One"/>
              <a:buNone/>
              <a:defRPr sz="5000">
                <a:solidFill>
                  <a:schemeClr val="dk1"/>
                </a:solidFill>
                <a:latin typeface="Fjalla One"/>
                <a:ea typeface="Fjalla One"/>
                <a:cs typeface="Fjalla One"/>
                <a:sym typeface="Fjalla One"/>
              </a:defRPr>
            </a:lvl3pPr>
            <a:lvl4pPr algn="ctr">
              <a:buClr>
                <a:schemeClr val="dk1"/>
              </a:buClr>
              <a:buSzPts val="5000"/>
              <a:buFont typeface="Fjalla One"/>
              <a:buNone/>
              <a:defRPr sz="5000">
                <a:solidFill>
                  <a:schemeClr val="dk1"/>
                </a:solidFill>
                <a:latin typeface="Fjalla One"/>
                <a:ea typeface="Fjalla One"/>
                <a:cs typeface="Fjalla One"/>
                <a:sym typeface="Fjalla One"/>
              </a:defRPr>
            </a:lvl4pPr>
            <a:lvl5pPr algn="ctr">
              <a:buClr>
                <a:schemeClr val="dk1"/>
              </a:buClr>
              <a:buSzPts val="5000"/>
              <a:buFont typeface="Fjalla One"/>
              <a:buNone/>
              <a:defRPr sz="5000">
                <a:solidFill>
                  <a:schemeClr val="dk1"/>
                </a:solidFill>
                <a:latin typeface="Fjalla One"/>
                <a:ea typeface="Fjalla One"/>
                <a:cs typeface="Fjalla One"/>
                <a:sym typeface="Fjalla One"/>
              </a:defRPr>
            </a:lvl5pPr>
            <a:lvl6pPr algn="ctr">
              <a:buClr>
                <a:schemeClr val="dk1"/>
              </a:buClr>
              <a:buSzPts val="5000"/>
              <a:buFont typeface="Fjalla One"/>
              <a:buNone/>
              <a:defRPr sz="5000">
                <a:solidFill>
                  <a:schemeClr val="dk1"/>
                </a:solidFill>
                <a:latin typeface="Fjalla One"/>
                <a:ea typeface="Fjalla One"/>
                <a:cs typeface="Fjalla One"/>
                <a:sym typeface="Fjalla One"/>
              </a:defRPr>
            </a:lvl6pPr>
            <a:lvl7pPr algn="ctr">
              <a:buClr>
                <a:schemeClr val="dk1"/>
              </a:buClr>
              <a:buSzPts val="5000"/>
              <a:buFont typeface="Fjalla One"/>
              <a:buNone/>
              <a:defRPr sz="5000">
                <a:solidFill>
                  <a:schemeClr val="dk1"/>
                </a:solidFill>
                <a:latin typeface="Fjalla One"/>
                <a:ea typeface="Fjalla One"/>
                <a:cs typeface="Fjalla One"/>
                <a:sym typeface="Fjalla One"/>
              </a:defRPr>
            </a:lvl7pPr>
            <a:lvl8pPr algn="ctr">
              <a:buClr>
                <a:schemeClr val="dk1"/>
              </a:buClr>
              <a:buSzPts val="5000"/>
              <a:buFont typeface="Fjalla One"/>
              <a:buNone/>
              <a:defRPr sz="5000">
                <a:solidFill>
                  <a:schemeClr val="dk1"/>
                </a:solidFill>
                <a:latin typeface="Fjalla One"/>
                <a:ea typeface="Fjalla One"/>
                <a:cs typeface="Fjalla One"/>
                <a:sym typeface="Fjalla One"/>
              </a:defRPr>
            </a:lvl8pPr>
            <a:lvl9pPr algn="ctr">
              <a:buClr>
                <a:schemeClr val="dk1"/>
              </a:buClr>
              <a:buSzPts val="5000"/>
              <a:buFont typeface="Fjalla One"/>
              <a:buNone/>
              <a:defRPr sz="5000">
                <a:solidFill>
                  <a:schemeClr val="dk1"/>
                </a:solidFill>
                <a:latin typeface="Fjalla One"/>
                <a:ea typeface="Fjalla One"/>
                <a:cs typeface="Fjalla One"/>
                <a:sym typeface="Fjalla One"/>
              </a:defRPr>
            </a:lvl9pPr>
          </a:lstStyle>
          <a:p>
            <a:r>
              <a:rPr lang="en" dirty="0">
                <a:solidFill>
                  <a:schemeClr val="tx1"/>
                </a:solidFill>
              </a:rPr>
              <a:t>05</a:t>
            </a:r>
          </a:p>
        </p:txBody>
      </p:sp>
      <p:sp>
        <p:nvSpPr>
          <p:cNvPr id="7" name="Google Shape;1136;p38">
            <a:extLst>
              <a:ext uri="{FF2B5EF4-FFF2-40B4-BE49-F238E27FC236}">
                <a16:creationId xmlns:a16="http://schemas.microsoft.com/office/drawing/2014/main" id="{A99FD3C6-347C-D747-C03B-871C4A52AF00}"/>
              </a:ext>
            </a:extLst>
          </p:cNvPr>
          <p:cNvSpPr txBox="1">
            <a:spLocks/>
          </p:cNvSpPr>
          <p:nvPr/>
        </p:nvSpPr>
        <p:spPr>
          <a:xfrm>
            <a:off x="4387512" y="2727316"/>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buClr>
                <a:schemeClr val="dk1"/>
              </a:buClr>
              <a:buSzPts val="5000"/>
              <a:buFont typeface="Fjalla One"/>
              <a:buNone/>
              <a:defRPr sz="4000">
                <a:solidFill>
                  <a:schemeClr val="tx1"/>
                </a:solidFill>
                <a:latin typeface="Fjalla One"/>
                <a:ea typeface="Fjalla One"/>
                <a:cs typeface="Fjalla One"/>
                <a:sym typeface="Fjalla One"/>
              </a:defRPr>
            </a:lvl1pPr>
            <a:lvl2pPr algn="ctr">
              <a:buClr>
                <a:schemeClr val="dk1"/>
              </a:buClr>
              <a:buSzPts val="5000"/>
              <a:buFont typeface="Fjalla One"/>
              <a:buNone/>
              <a:defRPr sz="5000">
                <a:solidFill>
                  <a:schemeClr val="dk1"/>
                </a:solidFill>
                <a:latin typeface="Fjalla One"/>
                <a:ea typeface="Fjalla One"/>
                <a:cs typeface="Fjalla One"/>
                <a:sym typeface="Fjalla One"/>
              </a:defRPr>
            </a:lvl2pPr>
            <a:lvl3pPr algn="ctr">
              <a:buClr>
                <a:schemeClr val="dk1"/>
              </a:buClr>
              <a:buSzPts val="5000"/>
              <a:buFont typeface="Fjalla One"/>
              <a:buNone/>
              <a:defRPr sz="5000">
                <a:solidFill>
                  <a:schemeClr val="dk1"/>
                </a:solidFill>
                <a:latin typeface="Fjalla One"/>
                <a:ea typeface="Fjalla One"/>
                <a:cs typeface="Fjalla One"/>
                <a:sym typeface="Fjalla One"/>
              </a:defRPr>
            </a:lvl3pPr>
            <a:lvl4pPr algn="ctr">
              <a:buClr>
                <a:schemeClr val="dk1"/>
              </a:buClr>
              <a:buSzPts val="5000"/>
              <a:buFont typeface="Fjalla One"/>
              <a:buNone/>
              <a:defRPr sz="5000">
                <a:solidFill>
                  <a:schemeClr val="dk1"/>
                </a:solidFill>
                <a:latin typeface="Fjalla One"/>
                <a:ea typeface="Fjalla One"/>
                <a:cs typeface="Fjalla One"/>
                <a:sym typeface="Fjalla One"/>
              </a:defRPr>
            </a:lvl4pPr>
            <a:lvl5pPr algn="ctr">
              <a:buClr>
                <a:schemeClr val="dk1"/>
              </a:buClr>
              <a:buSzPts val="5000"/>
              <a:buFont typeface="Fjalla One"/>
              <a:buNone/>
              <a:defRPr sz="5000">
                <a:solidFill>
                  <a:schemeClr val="dk1"/>
                </a:solidFill>
                <a:latin typeface="Fjalla One"/>
                <a:ea typeface="Fjalla One"/>
                <a:cs typeface="Fjalla One"/>
                <a:sym typeface="Fjalla One"/>
              </a:defRPr>
            </a:lvl5pPr>
            <a:lvl6pPr algn="ctr">
              <a:buClr>
                <a:schemeClr val="dk1"/>
              </a:buClr>
              <a:buSzPts val="5000"/>
              <a:buFont typeface="Fjalla One"/>
              <a:buNone/>
              <a:defRPr sz="5000">
                <a:solidFill>
                  <a:schemeClr val="dk1"/>
                </a:solidFill>
                <a:latin typeface="Fjalla One"/>
                <a:ea typeface="Fjalla One"/>
                <a:cs typeface="Fjalla One"/>
                <a:sym typeface="Fjalla One"/>
              </a:defRPr>
            </a:lvl6pPr>
            <a:lvl7pPr algn="ctr">
              <a:buClr>
                <a:schemeClr val="dk1"/>
              </a:buClr>
              <a:buSzPts val="5000"/>
              <a:buFont typeface="Fjalla One"/>
              <a:buNone/>
              <a:defRPr sz="5000">
                <a:solidFill>
                  <a:schemeClr val="dk1"/>
                </a:solidFill>
                <a:latin typeface="Fjalla One"/>
                <a:ea typeface="Fjalla One"/>
                <a:cs typeface="Fjalla One"/>
                <a:sym typeface="Fjalla One"/>
              </a:defRPr>
            </a:lvl7pPr>
            <a:lvl8pPr algn="ctr">
              <a:buClr>
                <a:schemeClr val="dk1"/>
              </a:buClr>
              <a:buSzPts val="5000"/>
              <a:buFont typeface="Fjalla One"/>
              <a:buNone/>
              <a:defRPr sz="5000">
                <a:solidFill>
                  <a:schemeClr val="dk1"/>
                </a:solidFill>
                <a:latin typeface="Fjalla One"/>
                <a:ea typeface="Fjalla One"/>
                <a:cs typeface="Fjalla One"/>
                <a:sym typeface="Fjalla One"/>
              </a:defRPr>
            </a:lvl8pPr>
            <a:lvl9pPr algn="ctr">
              <a:buClr>
                <a:schemeClr val="dk1"/>
              </a:buClr>
              <a:buSzPts val="5000"/>
              <a:buFont typeface="Fjalla One"/>
              <a:buNone/>
              <a:defRPr sz="5000">
                <a:solidFill>
                  <a:schemeClr val="dk1"/>
                </a:solidFill>
                <a:latin typeface="Fjalla One"/>
                <a:ea typeface="Fjalla One"/>
                <a:cs typeface="Fjalla One"/>
                <a:sym typeface="Fjalla One"/>
              </a:defRPr>
            </a:lvl9pPr>
          </a:lstStyle>
          <a:p>
            <a:r>
              <a:rPr lang="en" dirty="0"/>
              <a:t>06</a:t>
            </a:r>
          </a:p>
        </p:txBody>
      </p:sp>
      <p:sp>
        <p:nvSpPr>
          <p:cNvPr id="8" name="Google Shape;1136;p38">
            <a:extLst>
              <a:ext uri="{FF2B5EF4-FFF2-40B4-BE49-F238E27FC236}">
                <a16:creationId xmlns:a16="http://schemas.microsoft.com/office/drawing/2014/main" id="{E9D51613-DFD1-D573-6BDB-C49D6B1931E3}"/>
              </a:ext>
            </a:extLst>
          </p:cNvPr>
          <p:cNvSpPr txBox="1">
            <a:spLocks/>
          </p:cNvSpPr>
          <p:nvPr/>
        </p:nvSpPr>
        <p:spPr>
          <a:xfrm>
            <a:off x="818882" y="3451167"/>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Fjalla One"/>
              <a:buNone/>
              <a:defRPr sz="4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9pPr>
          </a:lstStyle>
          <a:p>
            <a:r>
              <a:rPr lang="en" dirty="0">
                <a:solidFill>
                  <a:schemeClr val="tx1"/>
                </a:solidFill>
              </a:rPr>
              <a:t>07</a:t>
            </a:r>
          </a:p>
        </p:txBody>
      </p:sp>
      <p:sp>
        <p:nvSpPr>
          <p:cNvPr id="9" name="Google Shape;1131;p38">
            <a:extLst>
              <a:ext uri="{FF2B5EF4-FFF2-40B4-BE49-F238E27FC236}">
                <a16:creationId xmlns:a16="http://schemas.microsoft.com/office/drawing/2014/main" id="{A9B293E2-BC33-AB57-2AEB-FEB5389C3E56}"/>
              </a:ext>
            </a:extLst>
          </p:cNvPr>
          <p:cNvSpPr txBox="1">
            <a:spLocks/>
          </p:cNvSpPr>
          <p:nvPr/>
        </p:nvSpPr>
        <p:spPr>
          <a:xfrm>
            <a:off x="1508960" y="3435084"/>
            <a:ext cx="1639404" cy="5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2"/>
              </a:buClr>
              <a:buSzPts val="2100"/>
              <a:buFont typeface="Fjalla One"/>
              <a:buNone/>
              <a:defRPr sz="2500">
                <a:solidFill>
                  <a:schemeClr val="accent1"/>
                </a:solidFill>
                <a:effectLst>
                  <a:outerShdw blurRad="38100" dist="38100" dir="2700000" algn="tl">
                    <a:srgbClr val="000000">
                      <a:alpha val="43137"/>
                    </a:srgbClr>
                  </a:outerShdw>
                </a:effectLst>
                <a:latin typeface="Fjalla One"/>
                <a:ea typeface="Roboto Mono"/>
                <a:cs typeface="Roboto Mono"/>
                <a:sym typeface="Roboto Mono"/>
              </a:defRPr>
            </a:lvl1pPr>
            <a:lvl2pPr marL="914400" indent="-317500">
              <a:buClr>
                <a:schemeClr val="accent1"/>
              </a:buClr>
              <a:buSzPts val="1400"/>
              <a:buFont typeface="Roboto Mono"/>
              <a:buNone/>
              <a:defRPr>
                <a:solidFill>
                  <a:schemeClr val="dk1"/>
                </a:solidFill>
                <a:latin typeface="Roboto Mono"/>
                <a:ea typeface="Roboto Mono"/>
                <a:cs typeface="Roboto Mono"/>
                <a:sym typeface="Roboto Mono"/>
              </a:defRPr>
            </a:lvl2pPr>
            <a:lvl3pPr marL="1371600" indent="-317500">
              <a:buClr>
                <a:schemeClr val="dk1"/>
              </a:buClr>
              <a:buSzPts val="1400"/>
              <a:buFont typeface="Roboto Mono"/>
              <a:buNone/>
              <a:defRPr>
                <a:solidFill>
                  <a:schemeClr val="dk1"/>
                </a:solidFill>
                <a:latin typeface="Roboto Mono"/>
                <a:ea typeface="Roboto Mono"/>
                <a:cs typeface="Roboto Mono"/>
                <a:sym typeface="Roboto Mono"/>
              </a:defRPr>
            </a:lvl3pPr>
            <a:lvl4pPr marL="1828800" indent="-317500">
              <a:buClr>
                <a:schemeClr val="dk1"/>
              </a:buClr>
              <a:buSzPts val="1400"/>
              <a:buFont typeface="Roboto Mono"/>
              <a:buNone/>
              <a:defRPr>
                <a:solidFill>
                  <a:schemeClr val="dk1"/>
                </a:solidFill>
                <a:latin typeface="Roboto Mono"/>
                <a:ea typeface="Roboto Mono"/>
                <a:cs typeface="Roboto Mono"/>
                <a:sym typeface="Roboto Mono"/>
              </a:defRPr>
            </a:lvl4pPr>
            <a:lvl5pPr marL="2286000" indent="-317500">
              <a:buClr>
                <a:schemeClr val="dk1"/>
              </a:buClr>
              <a:buSzPts val="1400"/>
              <a:buFont typeface="Roboto Mono"/>
              <a:buNone/>
              <a:defRPr>
                <a:solidFill>
                  <a:schemeClr val="dk1"/>
                </a:solidFill>
                <a:latin typeface="Roboto Mono"/>
                <a:ea typeface="Roboto Mono"/>
                <a:cs typeface="Roboto Mono"/>
                <a:sym typeface="Roboto Mono"/>
              </a:defRPr>
            </a:lvl5pPr>
            <a:lvl6pPr marL="2743200" indent="-317500">
              <a:buClr>
                <a:schemeClr val="dk1"/>
              </a:buClr>
              <a:buSzPts val="1400"/>
              <a:buFont typeface="Roboto Mono"/>
              <a:buNone/>
              <a:defRPr>
                <a:solidFill>
                  <a:schemeClr val="dk1"/>
                </a:solidFill>
                <a:latin typeface="Roboto Mono"/>
                <a:ea typeface="Roboto Mono"/>
                <a:cs typeface="Roboto Mono"/>
                <a:sym typeface="Roboto Mono"/>
              </a:defRPr>
            </a:lvl6pPr>
            <a:lvl7pPr marL="3200400" indent="-317500">
              <a:buClr>
                <a:schemeClr val="dk1"/>
              </a:buClr>
              <a:buSzPts val="1400"/>
              <a:buFont typeface="Roboto Mono"/>
              <a:buNone/>
              <a:defRPr>
                <a:solidFill>
                  <a:schemeClr val="dk1"/>
                </a:solidFill>
                <a:latin typeface="Roboto Mono"/>
                <a:ea typeface="Roboto Mono"/>
                <a:cs typeface="Roboto Mono"/>
                <a:sym typeface="Roboto Mono"/>
              </a:defRPr>
            </a:lvl7pPr>
            <a:lvl8pPr marL="3657600" indent="-317500">
              <a:buClr>
                <a:schemeClr val="dk1"/>
              </a:buClr>
              <a:buSzPts val="1400"/>
              <a:buFont typeface="Roboto Mono"/>
              <a:buNone/>
              <a:defRPr>
                <a:solidFill>
                  <a:schemeClr val="dk1"/>
                </a:solidFill>
                <a:latin typeface="Roboto Mono"/>
                <a:ea typeface="Roboto Mono"/>
                <a:cs typeface="Roboto Mono"/>
                <a:sym typeface="Roboto Mono"/>
              </a:defRPr>
            </a:lvl8pPr>
            <a:lvl9pPr marL="4114800" indent="-317500">
              <a:buClr>
                <a:schemeClr val="dk1"/>
              </a:buClr>
              <a:buSzPts val="1400"/>
              <a:buFont typeface="Roboto Mono"/>
              <a:buNone/>
              <a:defRPr>
                <a:solidFill>
                  <a:schemeClr val="dk1"/>
                </a:solidFill>
                <a:latin typeface="Roboto Mono"/>
                <a:ea typeface="Roboto Mono"/>
                <a:cs typeface="Roboto Mono"/>
                <a:sym typeface="Roboto Mono"/>
              </a:defRPr>
            </a:lvl9pPr>
          </a:lstStyle>
          <a:p>
            <a:r>
              <a:rPr lang="en-US" dirty="0"/>
              <a:t>SUMMERY</a:t>
            </a:r>
          </a:p>
        </p:txBody>
      </p:sp>
      <p:pic>
        <p:nvPicPr>
          <p:cNvPr id="2" name="Google Shape;1116;p37">
            <a:extLst>
              <a:ext uri="{FF2B5EF4-FFF2-40B4-BE49-F238E27FC236}">
                <a16:creationId xmlns:a16="http://schemas.microsoft.com/office/drawing/2014/main" id="{8057CFE7-63CA-A279-9C77-81AE980A009B}"/>
              </a:ext>
            </a:extLst>
          </p:cNvPr>
          <p:cNvPicPr preferRelativeResize="0"/>
          <p:nvPr/>
        </p:nvPicPr>
        <p:blipFill rotWithShape="1">
          <a:blip r:embed="rId5">
            <a:alphaModFix/>
          </a:blip>
          <a:srcRect l="12142" t="9122" r="8955" b="10290"/>
          <a:stretch/>
        </p:blipFill>
        <p:spPr>
          <a:xfrm>
            <a:off x="7698143" y="3917369"/>
            <a:ext cx="1253950" cy="1261600"/>
          </a:xfrm>
          <a:prstGeom prst="rect">
            <a:avLst/>
          </a:prstGeom>
          <a:noFill/>
          <a:ln>
            <a:noFill/>
          </a:ln>
        </p:spPr>
      </p:pic>
      <p:pic>
        <p:nvPicPr>
          <p:cNvPr id="3" name="Google Shape;1117;p37">
            <a:extLst>
              <a:ext uri="{FF2B5EF4-FFF2-40B4-BE49-F238E27FC236}">
                <a16:creationId xmlns:a16="http://schemas.microsoft.com/office/drawing/2014/main" id="{9B65C7BA-7C35-3804-3C4A-3E39E1ADAD7A}"/>
              </a:ext>
            </a:extLst>
          </p:cNvPr>
          <p:cNvPicPr preferRelativeResize="0"/>
          <p:nvPr/>
        </p:nvPicPr>
        <p:blipFill>
          <a:blip r:embed="rId3">
            <a:alphaModFix/>
          </a:blip>
          <a:stretch>
            <a:fillRect/>
          </a:stretch>
        </p:blipFill>
        <p:spPr>
          <a:xfrm rot="21131298">
            <a:off x="-46265" y="3823600"/>
            <a:ext cx="1471044" cy="1339129"/>
          </a:xfrm>
          <a:prstGeom prst="rect">
            <a:avLst/>
          </a:prstGeom>
          <a:noFill/>
          <a:ln>
            <a:noFill/>
          </a:ln>
        </p:spPr>
      </p:pic>
      <p:sp>
        <p:nvSpPr>
          <p:cNvPr id="4" name="Google Shape;1131;p38">
            <a:extLst>
              <a:ext uri="{FF2B5EF4-FFF2-40B4-BE49-F238E27FC236}">
                <a16:creationId xmlns:a16="http://schemas.microsoft.com/office/drawing/2014/main" id="{B5A42996-15BA-DAF7-D40E-7B271D17F3D0}"/>
              </a:ext>
            </a:extLst>
          </p:cNvPr>
          <p:cNvSpPr txBox="1">
            <a:spLocks/>
          </p:cNvSpPr>
          <p:nvPr/>
        </p:nvSpPr>
        <p:spPr>
          <a:xfrm>
            <a:off x="5148012" y="3435084"/>
            <a:ext cx="1639404" cy="5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2"/>
              </a:buClr>
              <a:buSzPts val="2100"/>
              <a:buFont typeface="Fjalla One"/>
              <a:buNone/>
              <a:defRPr sz="2500">
                <a:solidFill>
                  <a:schemeClr val="accent1"/>
                </a:solidFill>
                <a:effectLst>
                  <a:outerShdw blurRad="38100" dist="38100" dir="2700000" algn="tl">
                    <a:srgbClr val="000000">
                      <a:alpha val="43137"/>
                    </a:srgbClr>
                  </a:outerShdw>
                </a:effectLst>
                <a:latin typeface="Fjalla One"/>
                <a:ea typeface="Roboto Mono"/>
                <a:cs typeface="Roboto Mono"/>
                <a:sym typeface="Roboto Mono"/>
              </a:defRPr>
            </a:lvl1pPr>
            <a:lvl2pPr marL="914400" indent="-317500">
              <a:buClr>
                <a:schemeClr val="accent1"/>
              </a:buClr>
              <a:buSzPts val="1400"/>
              <a:buFont typeface="Roboto Mono"/>
              <a:buNone/>
              <a:defRPr>
                <a:solidFill>
                  <a:schemeClr val="dk1"/>
                </a:solidFill>
                <a:latin typeface="Roboto Mono"/>
                <a:ea typeface="Roboto Mono"/>
                <a:cs typeface="Roboto Mono"/>
                <a:sym typeface="Roboto Mono"/>
              </a:defRPr>
            </a:lvl2pPr>
            <a:lvl3pPr marL="1371600" indent="-317500">
              <a:buClr>
                <a:schemeClr val="dk1"/>
              </a:buClr>
              <a:buSzPts val="1400"/>
              <a:buFont typeface="Roboto Mono"/>
              <a:buNone/>
              <a:defRPr>
                <a:solidFill>
                  <a:schemeClr val="dk1"/>
                </a:solidFill>
                <a:latin typeface="Roboto Mono"/>
                <a:ea typeface="Roboto Mono"/>
                <a:cs typeface="Roboto Mono"/>
                <a:sym typeface="Roboto Mono"/>
              </a:defRPr>
            </a:lvl3pPr>
            <a:lvl4pPr marL="1828800" indent="-317500">
              <a:buClr>
                <a:schemeClr val="dk1"/>
              </a:buClr>
              <a:buSzPts val="1400"/>
              <a:buFont typeface="Roboto Mono"/>
              <a:buNone/>
              <a:defRPr>
                <a:solidFill>
                  <a:schemeClr val="dk1"/>
                </a:solidFill>
                <a:latin typeface="Roboto Mono"/>
                <a:ea typeface="Roboto Mono"/>
                <a:cs typeface="Roboto Mono"/>
                <a:sym typeface="Roboto Mono"/>
              </a:defRPr>
            </a:lvl4pPr>
            <a:lvl5pPr marL="2286000" indent="-317500">
              <a:buClr>
                <a:schemeClr val="dk1"/>
              </a:buClr>
              <a:buSzPts val="1400"/>
              <a:buFont typeface="Roboto Mono"/>
              <a:buNone/>
              <a:defRPr>
                <a:solidFill>
                  <a:schemeClr val="dk1"/>
                </a:solidFill>
                <a:latin typeface="Roboto Mono"/>
                <a:ea typeface="Roboto Mono"/>
                <a:cs typeface="Roboto Mono"/>
                <a:sym typeface="Roboto Mono"/>
              </a:defRPr>
            </a:lvl5pPr>
            <a:lvl6pPr marL="2743200" indent="-317500">
              <a:buClr>
                <a:schemeClr val="dk1"/>
              </a:buClr>
              <a:buSzPts val="1400"/>
              <a:buFont typeface="Roboto Mono"/>
              <a:buNone/>
              <a:defRPr>
                <a:solidFill>
                  <a:schemeClr val="dk1"/>
                </a:solidFill>
                <a:latin typeface="Roboto Mono"/>
                <a:ea typeface="Roboto Mono"/>
                <a:cs typeface="Roboto Mono"/>
                <a:sym typeface="Roboto Mono"/>
              </a:defRPr>
            </a:lvl6pPr>
            <a:lvl7pPr marL="3200400" indent="-317500">
              <a:buClr>
                <a:schemeClr val="dk1"/>
              </a:buClr>
              <a:buSzPts val="1400"/>
              <a:buFont typeface="Roboto Mono"/>
              <a:buNone/>
              <a:defRPr>
                <a:solidFill>
                  <a:schemeClr val="dk1"/>
                </a:solidFill>
                <a:latin typeface="Roboto Mono"/>
                <a:ea typeface="Roboto Mono"/>
                <a:cs typeface="Roboto Mono"/>
                <a:sym typeface="Roboto Mono"/>
              </a:defRPr>
            </a:lvl7pPr>
            <a:lvl8pPr marL="3657600" indent="-317500">
              <a:buClr>
                <a:schemeClr val="dk1"/>
              </a:buClr>
              <a:buSzPts val="1400"/>
              <a:buFont typeface="Roboto Mono"/>
              <a:buNone/>
              <a:defRPr>
                <a:solidFill>
                  <a:schemeClr val="dk1"/>
                </a:solidFill>
                <a:latin typeface="Roboto Mono"/>
                <a:ea typeface="Roboto Mono"/>
                <a:cs typeface="Roboto Mono"/>
                <a:sym typeface="Roboto Mono"/>
              </a:defRPr>
            </a:lvl8pPr>
            <a:lvl9pPr marL="4114800" indent="-317500">
              <a:buClr>
                <a:schemeClr val="dk1"/>
              </a:buClr>
              <a:buSzPts val="1400"/>
              <a:buFont typeface="Roboto Mono"/>
              <a:buNone/>
              <a:defRPr>
                <a:solidFill>
                  <a:schemeClr val="dk1"/>
                </a:solidFill>
                <a:latin typeface="Roboto Mono"/>
                <a:ea typeface="Roboto Mono"/>
                <a:cs typeface="Roboto Mono"/>
                <a:sym typeface="Roboto Mono"/>
              </a:defRPr>
            </a:lvl9pPr>
          </a:lstStyle>
          <a:p>
            <a:r>
              <a:rPr lang="en-US" dirty="0"/>
              <a:t>DASHBOARD</a:t>
            </a:r>
          </a:p>
        </p:txBody>
      </p:sp>
      <p:sp>
        <p:nvSpPr>
          <p:cNvPr id="5" name="Google Shape;1136;p38">
            <a:extLst>
              <a:ext uri="{FF2B5EF4-FFF2-40B4-BE49-F238E27FC236}">
                <a16:creationId xmlns:a16="http://schemas.microsoft.com/office/drawing/2014/main" id="{6D4A828D-15F1-58BF-4812-9239C3720C08}"/>
              </a:ext>
            </a:extLst>
          </p:cNvPr>
          <p:cNvSpPr txBox="1">
            <a:spLocks/>
          </p:cNvSpPr>
          <p:nvPr/>
        </p:nvSpPr>
        <p:spPr>
          <a:xfrm>
            <a:off x="4387512" y="3451167"/>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Fjalla One"/>
              <a:buNone/>
              <a:defRPr sz="4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9pPr>
          </a:lstStyle>
          <a:p>
            <a:r>
              <a:rPr lang="en" dirty="0">
                <a:solidFill>
                  <a:schemeClr val="tx1"/>
                </a:solidFill>
              </a:rPr>
              <a:t>08</a:t>
            </a:r>
          </a:p>
        </p:txBody>
      </p:sp>
      <p:sp>
        <p:nvSpPr>
          <p:cNvPr id="12" name="Google Shape;1128;p38">
            <a:extLst>
              <a:ext uri="{FF2B5EF4-FFF2-40B4-BE49-F238E27FC236}">
                <a16:creationId xmlns:a16="http://schemas.microsoft.com/office/drawing/2014/main" id="{5DAE7A06-9D24-8E45-EBE1-FA35552A53D0}"/>
              </a:ext>
            </a:extLst>
          </p:cNvPr>
          <p:cNvSpPr txBox="1">
            <a:spLocks/>
          </p:cNvSpPr>
          <p:nvPr/>
        </p:nvSpPr>
        <p:spPr>
          <a:xfrm>
            <a:off x="5148012" y="1987293"/>
            <a:ext cx="3011400" cy="52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100"/>
              <a:buFont typeface="Fjalla One"/>
              <a:buNone/>
              <a:defRPr sz="2500" b="0" i="0" u="none" strike="noStrike" cap="none">
                <a:solidFill>
                  <a:schemeClr val="dk1"/>
                </a:solidFill>
                <a:latin typeface="Fjalla One"/>
                <a:ea typeface="Fjalla One"/>
                <a:cs typeface="Fjalla One"/>
                <a:sym typeface="Fjalla One"/>
              </a:defRPr>
            </a:lvl1pPr>
            <a:lvl2pPr marL="914400" marR="0" lvl="1" indent="-317500" algn="l" rtl="0">
              <a:lnSpc>
                <a:spcPct val="100000"/>
              </a:lnSpc>
              <a:spcBef>
                <a:spcPts val="0"/>
              </a:spcBef>
              <a:spcAft>
                <a:spcPts val="0"/>
              </a:spcAft>
              <a:buClr>
                <a:schemeClr val="accent1"/>
              </a:buClr>
              <a:buSzPts val="2100"/>
              <a:buFont typeface="Fjalla One"/>
              <a:buNone/>
              <a:defRPr sz="2100" b="0" i="0" u="none" strike="noStrike" cap="none">
                <a:solidFill>
                  <a:schemeClr val="dk1"/>
                </a:solidFill>
                <a:latin typeface="Fjalla One"/>
                <a:ea typeface="Fjalla One"/>
                <a:cs typeface="Fjalla One"/>
                <a:sym typeface="Fjalla One"/>
              </a:defRPr>
            </a:lvl2pPr>
            <a:lvl3pPr marL="1371600" marR="0" lvl="2"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3pPr>
            <a:lvl4pPr marL="1828800" marR="0" lvl="3"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4pPr>
            <a:lvl5pPr marL="2286000" marR="0" lvl="4"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5pPr>
            <a:lvl6pPr marL="2743200" marR="0" lvl="5"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6pPr>
            <a:lvl7pPr marL="3200400" marR="0" lvl="6"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7pPr>
            <a:lvl8pPr marL="3657600" marR="0" lvl="7"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8pPr>
            <a:lvl9pPr marL="4114800" marR="0" lvl="8"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9pPr>
          </a:lstStyle>
          <a:p>
            <a:pPr marL="0" indent="0"/>
            <a:r>
              <a:rPr lang="en-IN" dirty="0">
                <a:solidFill>
                  <a:schemeClr val="accent1"/>
                </a:solidFill>
                <a:effectLst>
                  <a:outerShdw blurRad="38100" dist="38100" dir="2700000" algn="tl">
                    <a:srgbClr val="000000">
                      <a:alpha val="43137"/>
                    </a:srgbClr>
                  </a:outerShdw>
                </a:effectLst>
              </a:rPr>
              <a:t>PROBLEM STATEMENT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418080" y="576349"/>
            <a:ext cx="430784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Top 5 Pizzas By Revenue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4436748" cy="745017"/>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TOTAL_REVENUE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TOTAL_REVENUE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DF10F39E-A89A-D503-E9DB-6404F61B1434}"/>
              </a:ext>
            </a:extLst>
          </p:cNvPr>
          <p:cNvPicPr>
            <a:picLocks noChangeAspect="1"/>
          </p:cNvPicPr>
          <p:nvPr/>
        </p:nvPicPr>
        <p:blipFill>
          <a:blip r:embed="rId5"/>
          <a:stretch>
            <a:fillRect/>
          </a:stretch>
        </p:blipFill>
        <p:spPr>
          <a:xfrm>
            <a:off x="2180129" y="2463647"/>
            <a:ext cx="2165033" cy="1143655"/>
          </a:xfrm>
          <a:prstGeom prst="rect">
            <a:avLst/>
          </a:prstGeom>
          <a:ln>
            <a:solidFill>
              <a:schemeClr val="tx1"/>
            </a:solidFill>
          </a:ln>
        </p:spPr>
      </p:pic>
      <p:pic>
        <p:nvPicPr>
          <p:cNvPr id="4" name="Picture 3">
            <a:extLst>
              <a:ext uri="{FF2B5EF4-FFF2-40B4-BE49-F238E27FC236}">
                <a16:creationId xmlns:a16="http://schemas.microsoft.com/office/drawing/2014/main" id="{24E4056E-2D96-31BC-4CB5-ACB8182BFDCB}"/>
              </a:ext>
            </a:extLst>
          </p:cNvPr>
          <p:cNvPicPr>
            <a:picLocks noChangeAspect="1"/>
          </p:cNvPicPr>
          <p:nvPr/>
        </p:nvPicPr>
        <p:blipFill>
          <a:blip r:embed="rId6"/>
          <a:stretch>
            <a:fillRect/>
          </a:stretch>
        </p:blipFill>
        <p:spPr>
          <a:xfrm>
            <a:off x="5966407" y="2958126"/>
            <a:ext cx="1863566" cy="1458443"/>
          </a:xfrm>
          <a:prstGeom prst="rect">
            <a:avLst/>
          </a:prstGeom>
        </p:spPr>
      </p:pic>
    </p:spTree>
    <p:extLst>
      <p:ext uri="{BB962C8B-B14F-4D97-AF65-F5344CB8AC3E}">
        <p14:creationId xmlns:p14="http://schemas.microsoft.com/office/powerpoint/2010/main" val="2026799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059093" y="576349"/>
            <a:ext cx="502581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Bottom 5 Pizzas By Revenue</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6055575" cy="758516"/>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CAST(SUM(</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total_price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DECIMAL (10,2)) AS TOTAL_REVENUE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TOTAL_REVENUE;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46AA03E0-3130-0594-F9FE-06E89C1E87A8}"/>
              </a:ext>
            </a:extLst>
          </p:cNvPr>
          <p:cNvPicPr>
            <a:picLocks noChangeAspect="1"/>
          </p:cNvPicPr>
          <p:nvPr/>
        </p:nvPicPr>
        <p:blipFill>
          <a:blip r:embed="rId5"/>
          <a:stretch>
            <a:fillRect/>
          </a:stretch>
        </p:blipFill>
        <p:spPr>
          <a:xfrm>
            <a:off x="2172913" y="2571750"/>
            <a:ext cx="2245112" cy="1088122"/>
          </a:xfrm>
          <a:prstGeom prst="rect">
            <a:avLst/>
          </a:prstGeom>
          <a:ln>
            <a:solidFill>
              <a:schemeClr val="tx1"/>
            </a:solidFill>
          </a:ln>
        </p:spPr>
      </p:pic>
      <p:pic>
        <p:nvPicPr>
          <p:cNvPr id="4" name="Picture 3">
            <a:extLst>
              <a:ext uri="{FF2B5EF4-FFF2-40B4-BE49-F238E27FC236}">
                <a16:creationId xmlns:a16="http://schemas.microsoft.com/office/drawing/2014/main" id="{B622C44C-C71E-DC80-7FA3-8B69013ECB5D}"/>
              </a:ext>
            </a:extLst>
          </p:cNvPr>
          <p:cNvPicPr>
            <a:picLocks noChangeAspect="1"/>
          </p:cNvPicPr>
          <p:nvPr/>
        </p:nvPicPr>
        <p:blipFill>
          <a:blip r:embed="rId6"/>
          <a:stretch>
            <a:fillRect/>
          </a:stretch>
        </p:blipFill>
        <p:spPr>
          <a:xfrm>
            <a:off x="5922009" y="2922956"/>
            <a:ext cx="1926155" cy="1498829"/>
          </a:xfrm>
          <a:prstGeom prst="rect">
            <a:avLst/>
          </a:prstGeom>
        </p:spPr>
      </p:pic>
    </p:spTree>
    <p:extLst>
      <p:ext uri="{BB962C8B-B14F-4D97-AF65-F5344CB8AC3E}">
        <p14:creationId xmlns:p14="http://schemas.microsoft.com/office/powerpoint/2010/main" val="661732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502746" y="590831"/>
            <a:ext cx="4138507"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Top 5 Pizza By Quantity</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60"/>
            <a:ext cx="3908428" cy="758516"/>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SUM(quantity) AS TOTAL_QTY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TOTAL_QTY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0FA4420F-31E0-0EAE-A3E0-EF98B1DEC34F}"/>
              </a:ext>
            </a:extLst>
          </p:cNvPr>
          <p:cNvPicPr>
            <a:picLocks noChangeAspect="1"/>
          </p:cNvPicPr>
          <p:nvPr/>
        </p:nvPicPr>
        <p:blipFill>
          <a:blip r:embed="rId5"/>
          <a:stretch>
            <a:fillRect/>
          </a:stretch>
        </p:blipFill>
        <p:spPr>
          <a:xfrm>
            <a:off x="2119705" y="2473658"/>
            <a:ext cx="2100386" cy="1123633"/>
          </a:xfrm>
          <a:prstGeom prst="rect">
            <a:avLst/>
          </a:prstGeom>
          <a:ln>
            <a:solidFill>
              <a:schemeClr val="tx1"/>
            </a:solidFill>
          </a:ln>
        </p:spPr>
      </p:pic>
      <p:pic>
        <p:nvPicPr>
          <p:cNvPr id="6" name="Picture 5">
            <a:extLst>
              <a:ext uri="{FF2B5EF4-FFF2-40B4-BE49-F238E27FC236}">
                <a16:creationId xmlns:a16="http://schemas.microsoft.com/office/drawing/2014/main" id="{46EA0337-CA2B-6724-DE92-C23F3BDD8299}"/>
              </a:ext>
            </a:extLst>
          </p:cNvPr>
          <p:cNvPicPr>
            <a:picLocks noChangeAspect="1"/>
          </p:cNvPicPr>
          <p:nvPr/>
        </p:nvPicPr>
        <p:blipFill>
          <a:blip r:embed="rId6"/>
          <a:stretch>
            <a:fillRect/>
          </a:stretch>
        </p:blipFill>
        <p:spPr>
          <a:xfrm>
            <a:off x="5938309" y="2914642"/>
            <a:ext cx="1893556" cy="1474178"/>
          </a:xfrm>
          <a:prstGeom prst="rect">
            <a:avLst/>
          </a:prstGeom>
        </p:spPr>
      </p:pic>
    </p:spTree>
    <p:extLst>
      <p:ext uri="{BB962C8B-B14F-4D97-AF65-F5344CB8AC3E}">
        <p14:creationId xmlns:p14="http://schemas.microsoft.com/office/powerpoint/2010/main" val="2797322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059093" y="591447"/>
            <a:ext cx="5025813"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Bottom 5 Pizza By Quantity</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6" y="1610659"/>
            <a:ext cx="3908428" cy="745017"/>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SUM(quantity) AS TOTAL_QTY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TOTAL_QTY;</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A09C2022-E291-35B2-07CF-E0AC13AF5F8A}"/>
              </a:ext>
            </a:extLst>
          </p:cNvPr>
          <p:cNvPicPr>
            <a:picLocks noChangeAspect="1"/>
          </p:cNvPicPr>
          <p:nvPr/>
        </p:nvPicPr>
        <p:blipFill>
          <a:blip r:embed="rId5"/>
          <a:stretch>
            <a:fillRect/>
          </a:stretch>
        </p:blipFill>
        <p:spPr>
          <a:xfrm>
            <a:off x="2129232" y="2369175"/>
            <a:ext cx="2090859" cy="1133158"/>
          </a:xfrm>
          <a:prstGeom prst="rect">
            <a:avLst/>
          </a:prstGeom>
          <a:ln>
            <a:solidFill>
              <a:schemeClr val="tx1"/>
            </a:solidFill>
          </a:ln>
        </p:spPr>
      </p:pic>
      <p:pic>
        <p:nvPicPr>
          <p:cNvPr id="4" name="Picture 3">
            <a:extLst>
              <a:ext uri="{FF2B5EF4-FFF2-40B4-BE49-F238E27FC236}">
                <a16:creationId xmlns:a16="http://schemas.microsoft.com/office/drawing/2014/main" id="{230B5D4F-305C-01A0-70C2-BA29F1CA6F17}"/>
              </a:ext>
            </a:extLst>
          </p:cNvPr>
          <p:cNvPicPr>
            <a:picLocks noChangeAspect="1"/>
          </p:cNvPicPr>
          <p:nvPr/>
        </p:nvPicPr>
        <p:blipFill>
          <a:blip r:embed="rId6"/>
          <a:stretch>
            <a:fillRect/>
          </a:stretch>
        </p:blipFill>
        <p:spPr>
          <a:xfrm>
            <a:off x="5928846" y="2903175"/>
            <a:ext cx="1912481" cy="1490328"/>
          </a:xfrm>
          <a:prstGeom prst="rect">
            <a:avLst/>
          </a:prstGeom>
        </p:spPr>
      </p:pic>
    </p:spTree>
    <p:extLst>
      <p:ext uri="{BB962C8B-B14F-4D97-AF65-F5344CB8AC3E}">
        <p14:creationId xmlns:p14="http://schemas.microsoft.com/office/powerpoint/2010/main" val="2786426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2660869" y="590831"/>
            <a:ext cx="3822262"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solidFill>
                <a:effectLst>
                  <a:outerShdw blurRad="38100" dist="38100" dir="2700000" algn="tl">
                    <a:srgbClr val="000000">
                      <a:alpha val="43137"/>
                    </a:srgbClr>
                  </a:outerShdw>
                </a:effectLst>
              </a:rPr>
              <a:t>Top 5 Pizza </a:t>
            </a:r>
            <a:r>
              <a:rPr lang="en-IN" dirty="0" err="1">
                <a:solidFill>
                  <a:schemeClr val="tx1"/>
                </a:solidFill>
                <a:effectLst>
                  <a:outerShdw blurRad="38100" dist="38100" dir="2700000" algn="tl">
                    <a:srgbClr val="000000">
                      <a:alpha val="43137"/>
                    </a:srgbClr>
                  </a:outerShdw>
                </a:effectLst>
              </a:rPr>
              <a:t>wrt</a:t>
            </a:r>
            <a:r>
              <a:rPr lang="en-IN" dirty="0">
                <a:solidFill>
                  <a:schemeClr val="tx1"/>
                </a:solidFill>
                <a:effectLst>
                  <a:outerShdw blurRad="38100" dist="38100" dir="2700000" algn="tl">
                    <a:srgbClr val="000000">
                      <a:alpha val="43137"/>
                    </a:srgbClr>
                  </a:outerShdw>
                </a:effectLst>
              </a:rPr>
              <a:t> Order</a:t>
            </a:r>
          </a:p>
        </p:txBody>
      </p:sp>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59"/>
            <a:ext cx="5019255" cy="749517"/>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TOTAL_ORDERS DESC;</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pic>
        <p:nvPicPr>
          <p:cNvPr id="2" name="Picture 1">
            <a:extLst>
              <a:ext uri="{FF2B5EF4-FFF2-40B4-BE49-F238E27FC236}">
                <a16:creationId xmlns:a16="http://schemas.microsoft.com/office/drawing/2014/main" id="{8DC35626-BA89-2E51-CFFD-5C4D8CBF7364}"/>
              </a:ext>
            </a:extLst>
          </p:cNvPr>
          <p:cNvPicPr>
            <a:picLocks noChangeAspect="1"/>
          </p:cNvPicPr>
          <p:nvPr/>
        </p:nvPicPr>
        <p:blipFill>
          <a:blip r:embed="rId5"/>
          <a:stretch>
            <a:fillRect/>
          </a:stretch>
        </p:blipFill>
        <p:spPr>
          <a:xfrm>
            <a:off x="2221769" y="2485170"/>
            <a:ext cx="2325128" cy="1100609"/>
          </a:xfrm>
          <a:prstGeom prst="rect">
            <a:avLst/>
          </a:prstGeom>
          <a:ln>
            <a:solidFill>
              <a:schemeClr val="tx1"/>
            </a:solidFill>
          </a:ln>
        </p:spPr>
      </p:pic>
      <p:pic>
        <p:nvPicPr>
          <p:cNvPr id="4" name="Picture 3">
            <a:extLst>
              <a:ext uri="{FF2B5EF4-FFF2-40B4-BE49-F238E27FC236}">
                <a16:creationId xmlns:a16="http://schemas.microsoft.com/office/drawing/2014/main" id="{AD51F561-81E8-C35E-C14A-BC76D79BE327}"/>
              </a:ext>
            </a:extLst>
          </p:cNvPr>
          <p:cNvPicPr>
            <a:picLocks noChangeAspect="1"/>
          </p:cNvPicPr>
          <p:nvPr/>
        </p:nvPicPr>
        <p:blipFill>
          <a:blip r:embed="rId6"/>
          <a:stretch>
            <a:fillRect/>
          </a:stretch>
        </p:blipFill>
        <p:spPr>
          <a:xfrm>
            <a:off x="5915010" y="2908354"/>
            <a:ext cx="1940154" cy="1513320"/>
          </a:xfrm>
          <a:prstGeom prst="rect">
            <a:avLst/>
          </a:prstGeom>
        </p:spPr>
      </p:pic>
    </p:spTree>
    <p:extLst>
      <p:ext uri="{BB962C8B-B14F-4D97-AF65-F5344CB8AC3E}">
        <p14:creationId xmlns:p14="http://schemas.microsoft.com/office/powerpoint/2010/main" val="3424152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3" name="Google Shape;1633;p61"/>
          <p:cNvSpPr txBox="1">
            <a:spLocks noGrp="1"/>
          </p:cNvSpPr>
          <p:nvPr>
            <p:ph type="subTitle" idx="1"/>
          </p:nvPr>
        </p:nvSpPr>
        <p:spPr>
          <a:xfrm>
            <a:off x="727520" y="1233139"/>
            <a:ext cx="827575" cy="5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 </a:t>
            </a:r>
            <a:endParaRPr dirty="0"/>
          </a:p>
        </p:txBody>
      </p:sp>
      <p:sp>
        <p:nvSpPr>
          <p:cNvPr id="1634" name="Google Shape;1634;p61"/>
          <p:cNvSpPr txBox="1">
            <a:spLocks noGrp="1"/>
          </p:cNvSpPr>
          <p:nvPr>
            <p:ph type="subTitle" idx="2"/>
          </p:nvPr>
        </p:nvSpPr>
        <p:spPr>
          <a:xfrm>
            <a:off x="548425" y="1610660"/>
            <a:ext cx="4883788" cy="758516"/>
          </a:xfrm>
          <a:prstGeom prst="rect">
            <a:avLst/>
          </a:prstGeom>
        </p:spPr>
        <p:txBody>
          <a:bodyPr spcFirstLastPara="1" wrap="square" lIns="91425" tIns="91425" rIns="91425" bIns="91425" anchor="t" anchorCtr="0">
            <a:noAutofit/>
          </a:bodyPr>
          <a:lstStyle/>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 TOP 5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COUNT(DISTINCT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order_id</a:t>
            </a: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 AS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pizza_sales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 BY </a:t>
            </a:r>
            <a:r>
              <a:rPr lang="en-IN" sz="1000" kern="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pizza_name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0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 BY TOTAL_ORDERS;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35" name="Google Shape;1635;p61"/>
          <p:cNvSpPr txBox="1">
            <a:spLocks noGrp="1"/>
          </p:cNvSpPr>
          <p:nvPr>
            <p:ph type="subTitle" idx="3"/>
          </p:nvPr>
        </p:nvSpPr>
        <p:spPr>
          <a:xfrm>
            <a:off x="5881355" y="2513175"/>
            <a:ext cx="1480588" cy="52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-Power BI</a:t>
            </a:r>
            <a:endParaRPr dirty="0"/>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8" name="Google Shape;1638;p61"/>
          <p:cNvPicPr preferRelativeResize="0"/>
          <p:nvPr/>
        </p:nvPicPr>
        <p:blipFill rotWithShape="1">
          <a:blip r:embed="rId3">
            <a:alphaModFix/>
          </a:blip>
          <a:srcRect l="17586" r="14246"/>
          <a:stretch/>
        </p:blipFill>
        <p:spPr>
          <a:xfrm rot="-5400000">
            <a:off x="6617538" y="-194549"/>
            <a:ext cx="3154099" cy="2619000"/>
          </a:xfrm>
          <a:prstGeom prst="rect">
            <a:avLst/>
          </a:prstGeom>
          <a:noFill/>
          <a:ln>
            <a:noFill/>
          </a:ln>
        </p:spPr>
      </p:pic>
      <p:pic>
        <p:nvPicPr>
          <p:cNvPr id="1639" name="Google Shape;1639;p61"/>
          <p:cNvPicPr preferRelativeResize="0"/>
          <p:nvPr/>
        </p:nvPicPr>
        <p:blipFill rotWithShape="1">
          <a:blip r:embed="rId4">
            <a:alphaModFix/>
          </a:blip>
          <a:srcRect l="18361" t="3392" r="11315" b="3402"/>
          <a:stretch/>
        </p:blipFill>
        <p:spPr>
          <a:xfrm rot="5400000">
            <a:off x="-781913" y="3196151"/>
            <a:ext cx="3376651" cy="2533000"/>
          </a:xfrm>
          <a:prstGeom prst="rect">
            <a:avLst/>
          </a:prstGeom>
          <a:noFill/>
          <a:ln>
            <a:noFill/>
          </a:ln>
        </p:spPr>
      </p:pic>
      <p:sp>
        <p:nvSpPr>
          <p:cNvPr id="2" name="Google Shape;1632;p61">
            <a:extLst>
              <a:ext uri="{FF2B5EF4-FFF2-40B4-BE49-F238E27FC236}">
                <a16:creationId xmlns:a16="http://schemas.microsoft.com/office/drawing/2014/main" id="{89ACB523-9EEE-EA4B-0D20-55FFBB756F4A}"/>
              </a:ext>
            </a:extLst>
          </p:cNvPr>
          <p:cNvSpPr txBox="1">
            <a:spLocks/>
          </p:cNvSpPr>
          <p:nvPr/>
        </p:nvSpPr>
        <p:spPr>
          <a:xfrm>
            <a:off x="2295634" y="577900"/>
            <a:ext cx="4552731" cy="5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9pPr>
          </a:lstStyle>
          <a:p>
            <a:pPr algn="l"/>
            <a:r>
              <a:rPr lang="en-IN" dirty="0">
                <a:solidFill>
                  <a:schemeClr val="tx1"/>
                </a:solidFill>
                <a:effectLst>
                  <a:outerShdw blurRad="38100" dist="38100" dir="2700000" algn="tl">
                    <a:srgbClr val="000000">
                      <a:alpha val="43137"/>
                    </a:srgbClr>
                  </a:outerShdw>
                </a:effectLst>
              </a:rPr>
              <a:t>Bottom 5 Pizza </a:t>
            </a:r>
            <a:r>
              <a:rPr lang="en-IN" dirty="0" err="1">
                <a:solidFill>
                  <a:schemeClr val="tx1"/>
                </a:solidFill>
                <a:effectLst>
                  <a:outerShdw blurRad="38100" dist="38100" dir="2700000" algn="tl">
                    <a:srgbClr val="000000">
                      <a:alpha val="43137"/>
                    </a:srgbClr>
                  </a:outerShdw>
                </a:effectLst>
              </a:rPr>
              <a:t>wrt</a:t>
            </a:r>
            <a:r>
              <a:rPr lang="en-IN" dirty="0">
                <a:solidFill>
                  <a:schemeClr val="tx1"/>
                </a:solidFill>
                <a:effectLst>
                  <a:outerShdw blurRad="38100" dist="38100" dir="2700000" algn="tl">
                    <a:srgbClr val="000000">
                      <a:alpha val="43137"/>
                    </a:srgbClr>
                  </a:outerShdw>
                </a:effectLst>
              </a:rPr>
              <a:t> Order</a:t>
            </a:r>
          </a:p>
        </p:txBody>
      </p:sp>
      <p:pic>
        <p:nvPicPr>
          <p:cNvPr id="5" name="Picture 4">
            <a:extLst>
              <a:ext uri="{FF2B5EF4-FFF2-40B4-BE49-F238E27FC236}">
                <a16:creationId xmlns:a16="http://schemas.microsoft.com/office/drawing/2014/main" id="{88D671E5-E1B3-B502-649D-E54FA9A69654}"/>
              </a:ext>
            </a:extLst>
          </p:cNvPr>
          <p:cNvPicPr>
            <a:picLocks noChangeAspect="1"/>
          </p:cNvPicPr>
          <p:nvPr/>
        </p:nvPicPr>
        <p:blipFill>
          <a:blip r:embed="rId5"/>
          <a:stretch>
            <a:fillRect/>
          </a:stretch>
        </p:blipFill>
        <p:spPr>
          <a:xfrm>
            <a:off x="2172913" y="2474296"/>
            <a:ext cx="2035119" cy="1122358"/>
          </a:xfrm>
          <a:prstGeom prst="rect">
            <a:avLst/>
          </a:prstGeom>
          <a:ln>
            <a:solidFill>
              <a:schemeClr val="tx1"/>
            </a:solidFill>
          </a:ln>
        </p:spPr>
      </p:pic>
      <p:pic>
        <p:nvPicPr>
          <p:cNvPr id="7" name="Picture 6">
            <a:extLst>
              <a:ext uri="{FF2B5EF4-FFF2-40B4-BE49-F238E27FC236}">
                <a16:creationId xmlns:a16="http://schemas.microsoft.com/office/drawing/2014/main" id="{4DF24904-7538-3EE4-20CA-31B58EB430CB}"/>
              </a:ext>
            </a:extLst>
          </p:cNvPr>
          <p:cNvPicPr>
            <a:picLocks noChangeAspect="1"/>
          </p:cNvPicPr>
          <p:nvPr/>
        </p:nvPicPr>
        <p:blipFill>
          <a:blip r:embed="rId6"/>
          <a:stretch>
            <a:fillRect/>
          </a:stretch>
        </p:blipFill>
        <p:spPr>
          <a:xfrm>
            <a:off x="5859677" y="2858107"/>
            <a:ext cx="1977375" cy="1548943"/>
          </a:xfrm>
          <a:prstGeom prst="rect">
            <a:avLst/>
          </a:prstGeom>
        </p:spPr>
      </p:pic>
    </p:spTree>
    <p:extLst>
      <p:ext uri="{BB962C8B-B14F-4D97-AF65-F5344CB8AC3E}">
        <p14:creationId xmlns:p14="http://schemas.microsoft.com/office/powerpoint/2010/main" val="321959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5" name="Google Shape;1255;p45"/>
          <p:cNvSpPr txBox="1">
            <a:spLocks noGrp="1"/>
          </p:cNvSpPr>
          <p:nvPr>
            <p:ph type="title" idx="2"/>
          </p:nvPr>
        </p:nvSpPr>
        <p:spPr>
          <a:xfrm>
            <a:off x="679171" y="1378100"/>
            <a:ext cx="4643456" cy="805540"/>
          </a:xfrm>
          <a:prstGeom prst="rect">
            <a:avLst/>
          </a:pr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 sz="4200" dirty="0">
                <a:solidFill>
                  <a:schemeClr val="tx1"/>
                </a:solidFill>
                <a:effectLst>
                  <a:outerShdw blurRad="38100" dist="38100" dir="2700000" algn="tl">
                    <a:srgbClr val="000000">
                      <a:alpha val="43137"/>
                    </a:srgbClr>
                  </a:outerShdw>
                </a:effectLst>
                <a:highlight>
                  <a:srgbClr val="C0C0C0"/>
                </a:highlight>
              </a:rPr>
              <a:t>INSIGHTS &amp; FINDINGS</a:t>
            </a:r>
            <a:endParaRPr sz="4200" dirty="0">
              <a:solidFill>
                <a:schemeClr val="tx1"/>
              </a:solidFill>
              <a:effectLst>
                <a:outerShdw blurRad="38100" dist="38100" dir="2700000" algn="tl">
                  <a:srgbClr val="000000">
                    <a:alpha val="43137"/>
                  </a:srgbClr>
                </a:outerShdw>
              </a:effectLst>
              <a:highlight>
                <a:srgbClr val="C0C0C0"/>
              </a:highlight>
            </a:endParaRPr>
          </a:p>
        </p:txBody>
      </p:sp>
      <p:pic>
        <p:nvPicPr>
          <p:cNvPr id="1257" name="Google Shape;1257;p45"/>
          <p:cNvPicPr preferRelativeResize="0"/>
          <p:nvPr/>
        </p:nvPicPr>
        <p:blipFill>
          <a:blip r:embed="rId3">
            <a:alphaModFix/>
          </a:blip>
          <a:stretch>
            <a:fillRect/>
          </a:stretch>
        </p:blipFill>
        <p:spPr>
          <a:xfrm>
            <a:off x="3439172" y="-3689551"/>
            <a:ext cx="5653551" cy="5556149"/>
          </a:xfrm>
          <a:prstGeom prst="rect">
            <a:avLst/>
          </a:prstGeom>
          <a:noFill/>
          <a:ln>
            <a:noFill/>
          </a:ln>
        </p:spPr>
      </p:pic>
      <p:pic>
        <p:nvPicPr>
          <p:cNvPr id="1258" name="Google Shape;1258;p45"/>
          <p:cNvPicPr preferRelativeResize="0"/>
          <p:nvPr/>
        </p:nvPicPr>
        <p:blipFill rotWithShape="1">
          <a:blip r:embed="rId4">
            <a:alphaModFix/>
          </a:blip>
          <a:srcRect l="79" r="89"/>
          <a:stretch/>
        </p:blipFill>
        <p:spPr>
          <a:xfrm>
            <a:off x="7624579" y="3963818"/>
            <a:ext cx="1186300" cy="1168701"/>
          </a:xfrm>
          <a:prstGeom prst="rect">
            <a:avLst/>
          </a:prstGeom>
          <a:noFill/>
          <a:ln>
            <a:noFill/>
          </a:ln>
        </p:spPr>
      </p:pic>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578775" y="1986475"/>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5">
            <a:alphaModFix/>
          </a:blip>
          <a:stretch>
            <a:fillRect/>
          </a:stretch>
        </p:blipFill>
        <p:spPr>
          <a:xfrm rot="3292023">
            <a:off x="7917360" y="1254772"/>
            <a:ext cx="1176132" cy="1156755"/>
          </a:xfrm>
          <a:prstGeom prst="rect">
            <a:avLst/>
          </a:prstGeom>
          <a:noFill/>
          <a:ln>
            <a:noFill/>
          </a:ln>
        </p:spPr>
      </p:pic>
      <p:sp>
        <p:nvSpPr>
          <p:cNvPr id="6" name="TextBox 5">
            <a:extLst>
              <a:ext uri="{FF2B5EF4-FFF2-40B4-BE49-F238E27FC236}">
                <a16:creationId xmlns:a16="http://schemas.microsoft.com/office/drawing/2014/main" id="{18728FA9-AD22-D3F2-53DE-C06AF872E67A}"/>
              </a:ext>
            </a:extLst>
          </p:cNvPr>
          <p:cNvSpPr txBox="1"/>
          <p:nvPr/>
        </p:nvSpPr>
        <p:spPr>
          <a:xfrm>
            <a:off x="926271" y="2545850"/>
            <a:ext cx="5991368" cy="1477328"/>
          </a:xfrm>
          <a:prstGeom prst="rect">
            <a:avLst/>
          </a:prstGeom>
          <a:noFill/>
        </p:spPr>
        <p:txBody>
          <a:bodyPr wrap="square" rtlCol="0">
            <a:spAutoFit/>
          </a:bodyPr>
          <a:lstStyle/>
          <a:p>
            <a:pPr marL="285750" indent="-285750">
              <a:buFont typeface="Wingdings" panose="05000000000000000000" pitchFamily="2" charset="2"/>
              <a:buChar char="ü"/>
            </a:pPr>
            <a:r>
              <a:rPr lang="en-US" sz="1800" dirty="0">
                <a:solidFill>
                  <a:srgbClr val="7030A0"/>
                </a:solidFill>
              </a:rPr>
              <a:t>Orders are the highest in numbers on weekends on </a:t>
            </a:r>
            <a:r>
              <a:rPr lang="en-US" sz="1800" u="sng" dirty="0">
                <a:solidFill>
                  <a:srgbClr val="C00000"/>
                </a:solidFill>
                <a:effectLst>
                  <a:outerShdw blurRad="38100" dist="38100" dir="2700000" algn="tl">
                    <a:srgbClr val="000000">
                      <a:alpha val="43137"/>
                    </a:srgbClr>
                  </a:outerShdw>
                </a:effectLst>
              </a:rPr>
              <a:t>Friday/Saturday</a:t>
            </a:r>
            <a:r>
              <a:rPr lang="en-US" sz="1800" dirty="0">
                <a:solidFill>
                  <a:srgbClr val="C00000"/>
                </a:solidFill>
                <a:effectLst>
                  <a:outerShdw blurRad="38100" dist="38100" dir="2700000" algn="tl">
                    <a:srgbClr val="000000">
                      <a:alpha val="43137"/>
                    </a:srgbClr>
                  </a:outerShdw>
                </a:effectLst>
              </a:rPr>
              <a:t> </a:t>
            </a:r>
            <a:r>
              <a:rPr lang="en-US" sz="1800" dirty="0">
                <a:solidFill>
                  <a:srgbClr val="7030A0"/>
                </a:solidFill>
              </a:rPr>
              <a:t>evenings.</a:t>
            </a:r>
          </a:p>
          <a:p>
            <a:endParaRPr lang="en-US" sz="1800" dirty="0">
              <a:solidFill>
                <a:srgbClr val="7030A0"/>
              </a:solidFill>
            </a:endParaRPr>
          </a:p>
          <a:p>
            <a:pPr marL="285750" indent="-285750">
              <a:buFont typeface="Wingdings" panose="05000000000000000000" pitchFamily="2" charset="2"/>
              <a:buChar char="ü"/>
            </a:pPr>
            <a:r>
              <a:rPr lang="en-US" sz="1800" dirty="0">
                <a:solidFill>
                  <a:srgbClr val="7030A0"/>
                </a:solidFill>
              </a:rPr>
              <a:t>By analyzing the monthly trend in terms of orders </a:t>
            </a:r>
            <a:r>
              <a:rPr lang="en-US" sz="1800" u="sng" dirty="0">
                <a:solidFill>
                  <a:srgbClr val="C00000"/>
                </a:solidFill>
                <a:effectLst>
                  <a:outerShdw blurRad="38100" dist="38100" dir="2700000" algn="tl">
                    <a:srgbClr val="000000">
                      <a:alpha val="43137"/>
                    </a:srgbClr>
                  </a:outerShdw>
                </a:effectLst>
              </a:rPr>
              <a:t>July and January </a:t>
            </a:r>
            <a:r>
              <a:rPr lang="en-US" sz="1800" dirty="0">
                <a:solidFill>
                  <a:srgbClr val="7030A0"/>
                </a:solidFill>
              </a:rPr>
              <a:t>has the highest orders in numbers.</a:t>
            </a:r>
          </a:p>
        </p:txBody>
      </p:sp>
      <p:pic>
        <p:nvPicPr>
          <p:cNvPr id="9" name="Google Shape;1117;p37">
            <a:extLst>
              <a:ext uri="{FF2B5EF4-FFF2-40B4-BE49-F238E27FC236}">
                <a16:creationId xmlns:a16="http://schemas.microsoft.com/office/drawing/2014/main" id="{0C097429-3948-080B-DCA7-BC8DFBC8FCC0}"/>
              </a:ext>
            </a:extLst>
          </p:cNvPr>
          <p:cNvPicPr preferRelativeResize="0"/>
          <p:nvPr/>
        </p:nvPicPr>
        <p:blipFill>
          <a:blip r:embed="rId6">
            <a:alphaModFix/>
          </a:blip>
          <a:stretch>
            <a:fillRect/>
          </a:stretch>
        </p:blipFill>
        <p:spPr>
          <a:xfrm rot="21131298">
            <a:off x="-112716" y="-179225"/>
            <a:ext cx="1583775" cy="156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52"/>
          <p:cNvSpPr txBox="1">
            <a:spLocks noGrp="1"/>
          </p:cNvSpPr>
          <p:nvPr>
            <p:ph type="title"/>
          </p:nvPr>
        </p:nvSpPr>
        <p:spPr>
          <a:xfrm>
            <a:off x="1897286" y="968957"/>
            <a:ext cx="5349425" cy="18253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b="1" dirty="0">
                <a:solidFill>
                  <a:schemeClr val="tx1"/>
                </a:solidFill>
                <a:effectLst>
                  <a:outerShdw blurRad="38100" dist="38100" dir="2700000" algn="tl">
                    <a:srgbClr val="000000">
                      <a:alpha val="43137"/>
                    </a:srgbClr>
                  </a:outerShdw>
                </a:effectLst>
                <a:latin typeface="Comic Sans MS" panose="030F0702030302020204" pitchFamily="66" charset="0"/>
              </a:rPr>
              <a:t>8,17,860</a:t>
            </a:r>
            <a:endParaRPr sz="8800" b="1" dirty="0">
              <a:solidFill>
                <a:schemeClr val="tx1"/>
              </a:solidFill>
              <a:effectLst>
                <a:outerShdw blurRad="38100" dist="38100" dir="2700000" algn="tl">
                  <a:srgbClr val="000000">
                    <a:alpha val="43137"/>
                  </a:srgbClr>
                </a:outerShdw>
              </a:effectLst>
              <a:latin typeface="Comic Sans MS" panose="030F0702030302020204" pitchFamily="66" charset="0"/>
            </a:endParaRPr>
          </a:p>
        </p:txBody>
      </p:sp>
      <p:sp>
        <p:nvSpPr>
          <p:cNvPr id="1392" name="Google Shape;1392;p52"/>
          <p:cNvSpPr txBox="1">
            <a:spLocks noGrp="1"/>
          </p:cNvSpPr>
          <p:nvPr>
            <p:ph type="subTitle" idx="1"/>
          </p:nvPr>
        </p:nvSpPr>
        <p:spPr>
          <a:xfrm>
            <a:off x="2967845" y="3129469"/>
            <a:ext cx="3208305" cy="708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sz="3600" dirty="0">
                <a:solidFill>
                  <a:srgbClr val="FFFF00"/>
                </a:solidFill>
                <a:effectLst>
                  <a:outerShdw blurRad="38100" dist="38100" dir="2700000" algn="tl">
                    <a:srgbClr val="000000">
                      <a:alpha val="43137"/>
                    </a:srgbClr>
                  </a:outerShdw>
                </a:effectLst>
                <a:latin typeface="Comic Sans MS" panose="030F0702030302020204" pitchFamily="66" charset="0"/>
              </a:rPr>
              <a:t>Total Revenue</a:t>
            </a:r>
            <a:endParaRPr sz="3600" dirty="0">
              <a:solidFill>
                <a:srgbClr val="FFFF00"/>
              </a:solidFill>
              <a:effectLst>
                <a:outerShdw blurRad="38100" dist="38100" dir="2700000" algn="tl">
                  <a:srgbClr val="000000">
                    <a:alpha val="43137"/>
                  </a:srgbClr>
                </a:outerShdw>
              </a:effectLst>
              <a:latin typeface="Comic Sans MS" panose="030F0702030302020204" pitchFamily="66" charset="0"/>
            </a:endParaRPr>
          </a:p>
        </p:txBody>
      </p:sp>
      <p:cxnSp>
        <p:nvCxnSpPr>
          <p:cNvPr id="1393" name="Google Shape;1393;p52"/>
          <p:cNvCxnSpPr/>
          <p:nvPr/>
        </p:nvCxnSpPr>
        <p:spPr>
          <a:xfrm>
            <a:off x="1315300" y="4053750"/>
            <a:ext cx="6520500" cy="0"/>
          </a:xfrm>
          <a:prstGeom prst="straightConnector1">
            <a:avLst/>
          </a:prstGeom>
          <a:noFill/>
          <a:ln w="9525" cap="flat" cmpd="sng">
            <a:solidFill>
              <a:schemeClr val="dk1"/>
            </a:solidFill>
            <a:prstDash val="solid"/>
            <a:round/>
            <a:headEnd type="none" w="med" len="med"/>
            <a:tailEnd type="none" w="med" len="med"/>
          </a:ln>
        </p:spPr>
      </p:cxnSp>
      <p:cxnSp>
        <p:nvCxnSpPr>
          <p:cNvPr id="1394" name="Google Shape;1394;p52">
            <a:hlinkClick r:id="" action="ppaction://hlinkshowjump?jump=nextslide"/>
          </p:cNvPr>
          <p:cNvCxnSpPr/>
          <p:nvPr/>
        </p:nvCxnSpPr>
        <p:spPr>
          <a:xfrm>
            <a:off x="4023625" y="4167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395" name="Google Shape;1395;p52"/>
          <p:cNvPicPr preferRelativeResize="0"/>
          <p:nvPr/>
        </p:nvPicPr>
        <p:blipFill rotWithShape="1">
          <a:blip r:embed="rId3">
            <a:alphaModFix/>
          </a:blip>
          <a:srcRect l="79" r="89"/>
          <a:stretch/>
        </p:blipFill>
        <p:spPr>
          <a:xfrm>
            <a:off x="147275" y="797500"/>
            <a:ext cx="1682200" cy="1657250"/>
          </a:xfrm>
          <a:prstGeom prst="rect">
            <a:avLst/>
          </a:prstGeom>
          <a:noFill/>
          <a:ln>
            <a:noFill/>
          </a:ln>
        </p:spPr>
      </p:pic>
      <p:pic>
        <p:nvPicPr>
          <p:cNvPr id="1396" name="Google Shape;1396;p52"/>
          <p:cNvPicPr preferRelativeResize="0"/>
          <p:nvPr/>
        </p:nvPicPr>
        <p:blipFill>
          <a:blip r:embed="rId4">
            <a:alphaModFix/>
          </a:blip>
          <a:stretch>
            <a:fillRect/>
          </a:stretch>
        </p:blipFill>
        <p:spPr>
          <a:xfrm>
            <a:off x="6648601" y="2902287"/>
            <a:ext cx="2434500" cy="2398325"/>
          </a:xfrm>
          <a:prstGeom prst="rect">
            <a:avLst/>
          </a:prstGeom>
          <a:noFill/>
          <a:ln>
            <a:noFill/>
          </a:ln>
        </p:spPr>
      </p:pic>
      <p:pic>
        <p:nvPicPr>
          <p:cNvPr id="4" name="Picture 3">
            <a:extLst>
              <a:ext uri="{FF2B5EF4-FFF2-40B4-BE49-F238E27FC236}">
                <a16:creationId xmlns:a16="http://schemas.microsoft.com/office/drawing/2014/main" id="{31495FC5-7BF2-F84C-1EC9-A4991837963F}"/>
              </a:ext>
            </a:extLst>
          </p:cNvPr>
          <p:cNvPicPr>
            <a:picLocks noChangeAspect="1"/>
          </p:cNvPicPr>
          <p:nvPr/>
        </p:nvPicPr>
        <p:blipFill>
          <a:blip r:embed="rId5"/>
          <a:stretch>
            <a:fillRect/>
          </a:stretch>
        </p:blipFill>
        <p:spPr>
          <a:xfrm>
            <a:off x="1395154" y="2650932"/>
            <a:ext cx="868642" cy="909557"/>
          </a:xfrm>
          <a:prstGeom prst="rect">
            <a:avLst/>
          </a:prstGeom>
        </p:spPr>
      </p:pic>
      <p:pic>
        <p:nvPicPr>
          <p:cNvPr id="1026" name="Picture 2">
            <a:extLst>
              <a:ext uri="{FF2B5EF4-FFF2-40B4-BE49-F238E27FC236}">
                <a16:creationId xmlns:a16="http://schemas.microsoft.com/office/drawing/2014/main" id="{FF9A2A1F-36B7-6C7C-46CF-CA0A3279D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763" y="2521845"/>
            <a:ext cx="1428397" cy="8427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7"/>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ABOUT HIGHEST SALES OF </a:t>
            </a:r>
            <a:r>
              <a:rPr lang="en" dirty="0">
                <a:solidFill>
                  <a:schemeClr val="dk2"/>
                </a:solidFill>
                <a:effectLst>
                  <a:outerShdw blurRad="38100" dist="38100" dir="2700000" algn="tl">
                    <a:srgbClr val="000000">
                      <a:alpha val="43137"/>
                    </a:srgbClr>
                  </a:outerShdw>
                </a:effectLst>
              </a:rPr>
              <a:t>PIZZA</a:t>
            </a:r>
            <a:endParaRPr dirty="0">
              <a:solidFill>
                <a:schemeClr val="dk2"/>
              </a:solidFill>
              <a:effectLst>
                <a:outerShdw blurRad="38100" dist="38100" dir="2700000" algn="tl">
                  <a:srgbClr val="000000">
                    <a:alpha val="43137"/>
                  </a:srgbClr>
                </a:outerShdw>
              </a:effectLst>
            </a:endParaRPr>
          </a:p>
        </p:txBody>
      </p:sp>
      <p:sp>
        <p:nvSpPr>
          <p:cNvPr id="1308" name="Google Shape;1308;p47"/>
          <p:cNvSpPr txBox="1">
            <a:spLocks noGrp="1"/>
          </p:cNvSpPr>
          <p:nvPr>
            <p:ph type="title" idx="2"/>
          </p:nvPr>
        </p:nvSpPr>
        <p:spPr>
          <a:xfrm>
            <a:off x="1634883" y="1600940"/>
            <a:ext cx="1310700" cy="9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effectLst>
                  <a:outerShdw blurRad="38100" dist="38100" dir="2700000" algn="tl">
                    <a:srgbClr val="000000">
                      <a:alpha val="43137"/>
                    </a:srgbClr>
                  </a:outerShdw>
                </a:effectLst>
                <a:latin typeface="Comic Sans MS" panose="030F0702030302020204" pitchFamily="66" charset="0"/>
              </a:rPr>
              <a:t>26.9%</a:t>
            </a:r>
            <a:endParaRPr sz="2800" b="1" dirty="0">
              <a:effectLst>
                <a:outerShdw blurRad="38100" dist="38100" dir="2700000" algn="tl">
                  <a:srgbClr val="000000">
                    <a:alpha val="43137"/>
                  </a:srgbClr>
                </a:outerShdw>
              </a:effectLst>
              <a:latin typeface="Comic Sans MS" panose="030F0702030302020204" pitchFamily="66" charset="0"/>
            </a:endParaRPr>
          </a:p>
        </p:txBody>
      </p:sp>
      <p:sp>
        <p:nvSpPr>
          <p:cNvPr id="1309" name="Google Shape;1309;p47"/>
          <p:cNvSpPr txBox="1">
            <a:spLocks noGrp="1"/>
          </p:cNvSpPr>
          <p:nvPr>
            <p:ph type="subTitle" idx="1"/>
          </p:nvPr>
        </p:nvSpPr>
        <p:spPr>
          <a:xfrm>
            <a:off x="3118344" y="1370663"/>
            <a:ext cx="2885713" cy="7029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rgbClr val="002060"/>
                </a:solidFill>
                <a:effectLst>
                  <a:outerShdw blurRad="38100" dist="38100" dir="2700000" algn="tl">
                    <a:srgbClr val="000000">
                      <a:alpha val="43137"/>
                    </a:srgbClr>
                  </a:outerShdw>
                </a:effectLst>
                <a:latin typeface="Comic Sans MS" panose="030F0702030302020204" pitchFamily="66" charset="0"/>
              </a:rPr>
              <a:t>Highest Sales By Pizza Category</a:t>
            </a:r>
            <a:endParaRPr sz="2000" dirty="0">
              <a:solidFill>
                <a:srgbClr val="002060"/>
              </a:solidFill>
              <a:effectLst>
                <a:outerShdw blurRad="38100" dist="38100" dir="2700000" algn="tl">
                  <a:srgbClr val="000000">
                    <a:alpha val="43137"/>
                  </a:srgbClr>
                </a:outerShdw>
              </a:effectLst>
              <a:latin typeface="Comic Sans MS" panose="030F0702030302020204" pitchFamily="66" charset="0"/>
            </a:endParaRPr>
          </a:p>
        </p:txBody>
      </p:sp>
      <p:sp>
        <p:nvSpPr>
          <p:cNvPr id="1310" name="Google Shape;1310;p47"/>
          <p:cNvSpPr txBox="1">
            <a:spLocks noGrp="1"/>
          </p:cNvSpPr>
          <p:nvPr>
            <p:ph type="subTitle" idx="3"/>
          </p:nvPr>
        </p:nvSpPr>
        <p:spPr>
          <a:xfrm>
            <a:off x="4343538" y="1571831"/>
            <a:ext cx="1699337"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00B0F0"/>
                </a:solidFill>
                <a:effectLst>
                  <a:outerShdw blurRad="38100" dist="38100" dir="2700000" algn="tl">
                    <a:srgbClr val="000000">
                      <a:alpha val="43137"/>
                    </a:srgbClr>
                  </a:outerShdw>
                </a:effectLst>
                <a:latin typeface="Comic Sans MS" panose="030F0702030302020204" pitchFamily="66" charset="0"/>
              </a:rPr>
              <a:t>Classic</a:t>
            </a:r>
            <a:endParaRPr sz="3600" b="1" dirty="0">
              <a:solidFill>
                <a:srgbClr val="00B0F0"/>
              </a:solidFill>
              <a:effectLst>
                <a:outerShdw blurRad="38100" dist="38100" dir="2700000" algn="tl">
                  <a:srgbClr val="000000">
                    <a:alpha val="43137"/>
                  </a:srgbClr>
                </a:outerShdw>
              </a:effectLst>
              <a:latin typeface="Comic Sans MS" panose="030F0702030302020204" pitchFamily="66" charset="0"/>
            </a:endParaRPr>
          </a:p>
        </p:txBody>
      </p:sp>
      <p:sp>
        <p:nvSpPr>
          <p:cNvPr id="1311" name="Google Shape;1311;p47"/>
          <p:cNvSpPr txBox="1">
            <a:spLocks noGrp="1"/>
          </p:cNvSpPr>
          <p:nvPr>
            <p:ph type="title" idx="4"/>
          </p:nvPr>
        </p:nvSpPr>
        <p:spPr>
          <a:xfrm flipH="1">
            <a:off x="6246594" y="3054772"/>
            <a:ext cx="1310700" cy="99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effectLst>
                  <a:outerShdw blurRad="38100" dist="38100" dir="2700000" algn="tl">
                    <a:srgbClr val="000000">
                      <a:alpha val="43137"/>
                    </a:srgbClr>
                  </a:outerShdw>
                </a:effectLst>
                <a:latin typeface="Comic Sans MS" panose="030F0702030302020204" pitchFamily="66" charset="0"/>
              </a:rPr>
              <a:t>45.89%</a:t>
            </a:r>
            <a:endParaRPr sz="2400" b="1" dirty="0">
              <a:effectLst>
                <a:outerShdw blurRad="38100" dist="38100" dir="2700000" algn="tl">
                  <a:srgbClr val="000000">
                    <a:alpha val="43137"/>
                  </a:srgbClr>
                </a:outerShdw>
              </a:effectLst>
              <a:latin typeface="Comic Sans MS" panose="030F0702030302020204" pitchFamily="66" charset="0"/>
            </a:endParaRPr>
          </a:p>
        </p:txBody>
      </p:sp>
      <p:sp>
        <p:nvSpPr>
          <p:cNvPr id="1312" name="Google Shape;1312;p47"/>
          <p:cNvSpPr txBox="1">
            <a:spLocks noGrp="1"/>
          </p:cNvSpPr>
          <p:nvPr>
            <p:ph type="subTitle" idx="5"/>
          </p:nvPr>
        </p:nvSpPr>
        <p:spPr>
          <a:xfrm flipH="1">
            <a:off x="3138759" y="3151818"/>
            <a:ext cx="2234320" cy="7029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rgbClr val="002060"/>
                </a:solidFill>
                <a:effectLst>
                  <a:outerShdw blurRad="38100" dist="38100" dir="2700000" algn="tl">
                    <a:srgbClr val="000000">
                      <a:alpha val="43137"/>
                    </a:srgbClr>
                  </a:outerShdw>
                </a:effectLst>
                <a:latin typeface="Comic Sans MS" panose="030F0702030302020204" pitchFamily="66" charset="0"/>
              </a:rPr>
              <a:t>Highest Sales By Pizza Size</a:t>
            </a:r>
            <a:endParaRPr sz="2000" dirty="0">
              <a:solidFill>
                <a:srgbClr val="002060"/>
              </a:solidFill>
              <a:effectLst>
                <a:outerShdw blurRad="38100" dist="38100" dir="2700000" algn="tl">
                  <a:srgbClr val="000000">
                    <a:alpha val="43137"/>
                  </a:srgbClr>
                </a:outerShdw>
              </a:effectLst>
              <a:latin typeface="Comic Sans MS" panose="030F0702030302020204" pitchFamily="66" charset="0"/>
            </a:endParaRPr>
          </a:p>
        </p:txBody>
      </p:sp>
      <p:sp>
        <p:nvSpPr>
          <p:cNvPr id="1314" name="Google Shape;1314;p47"/>
          <p:cNvSpPr/>
          <p:nvPr/>
        </p:nvSpPr>
        <p:spPr>
          <a:xfrm>
            <a:off x="1494145" y="1277090"/>
            <a:ext cx="1645800" cy="1645800"/>
          </a:xfrm>
          <a:prstGeom prst="donut">
            <a:avLst>
              <a:gd name="adj" fmla="val 1287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7"/>
          <p:cNvSpPr/>
          <p:nvPr/>
        </p:nvSpPr>
        <p:spPr>
          <a:xfrm>
            <a:off x="1495359" y="1278269"/>
            <a:ext cx="1643400" cy="1643400"/>
          </a:xfrm>
          <a:prstGeom prst="blockArc">
            <a:avLst>
              <a:gd name="adj1" fmla="val 16314764"/>
              <a:gd name="adj2" fmla="val 482407"/>
              <a:gd name="adj3" fmla="val 12821"/>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7"/>
          <p:cNvSpPr/>
          <p:nvPr/>
        </p:nvSpPr>
        <p:spPr>
          <a:xfrm>
            <a:off x="6154055" y="2805931"/>
            <a:ext cx="1495800" cy="1495800"/>
          </a:xfrm>
          <a:prstGeom prst="donut">
            <a:avLst>
              <a:gd name="adj" fmla="val 1287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7"/>
          <p:cNvSpPr/>
          <p:nvPr/>
        </p:nvSpPr>
        <p:spPr>
          <a:xfrm rot="5771491">
            <a:off x="6155088" y="2806976"/>
            <a:ext cx="1493713" cy="1493713"/>
          </a:xfrm>
          <a:prstGeom prst="blockArc">
            <a:avLst>
              <a:gd name="adj1" fmla="val 10323323"/>
              <a:gd name="adj2" fmla="val 20239338"/>
              <a:gd name="adj3" fmla="val 1272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8" name="Google Shape;1318;p47">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319" name="Google Shape;1319;p47"/>
          <p:cNvGrpSpPr/>
          <p:nvPr/>
        </p:nvGrpSpPr>
        <p:grpSpPr>
          <a:xfrm>
            <a:off x="6743226" y="-8610"/>
            <a:ext cx="2534853" cy="3214519"/>
            <a:chOff x="7118539" y="-344355"/>
            <a:chExt cx="2534853" cy="3214519"/>
          </a:xfrm>
        </p:grpSpPr>
        <p:pic>
          <p:nvPicPr>
            <p:cNvPr id="1320" name="Google Shape;1320;p47"/>
            <p:cNvPicPr preferRelativeResize="0"/>
            <p:nvPr/>
          </p:nvPicPr>
          <p:blipFill>
            <a:blip r:embed="rId3">
              <a:alphaModFix/>
            </a:blip>
            <a:stretch>
              <a:fillRect/>
            </a:stretch>
          </p:blipFill>
          <p:spPr>
            <a:xfrm rot="1706274">
              <a:off x="7371450" y="1440098"/>
              <a:ext cx="1228776" cy="1210525"/>
            </a:xfrm>
            <a:prstGeom prst="rect">
              <a:avLst/>
            </a:prstGeom>
            <a:noFill/>
            <a:ln>
              <a:noFill/>
            </a:ln>
          </p:spPr>
        </p:pic>
        <p:pic>
          <p:nvPicPr>
            <p:cNvPr id="1321" name="Google Shape;1321;p47"/>
            <p:cNvPicPr preferRelativeResize="0"/>
            <p:nvPr/>
          </p:nvPicPr>
          <p:blipFill>
            <a:blip r:embed="rId4">
              <a:alphaModFix/>
            </a:blip>
            <a:stretch>
              <a:fillRect/>
            </a:stretch>
          </p:blipFill>
          <p:spPr>
            <a:xfrm rot="7341980">
              <a:off x="7458165" y="15288"/>
              <a:ext cx="1855601" cy="1825024"/>
            </a:xfrm>
            <a:prstGeom prst="rect">
              <a:avLst/>
            </a:prstGeom>
            <a:noFill/>
            <a:ln>
              <a:noFill/>
            </a:ln>
          </p:spPr>
        </p:pic>
      </p:grpSp>
      <p:pic>
        <p:nvPicPr>
          <p:cNvPr id="1322" name="Google Shape;1322;p47"/>
          <p:cNvPicPr preferRelativeResize="0"/>
          <p:nvPr/>
        </p:nvPicPr>
        <p:blipFill>
          <a:blip r:embed="rId5">
            <a:alphaModFix/>
          </a:blip>
          <a:stretch>
            <a:fillRect/>
          </a:stretch>
        </p:blipFill>
        <p:spPr>
          <a:xfrm>
            <a:off x="41811" y="2983276"/>
            <a:ext cx="2139675" cy="2104425"/>
          </a:xfrm>
          <a:prstGeom prst="rect">
            <a:avLst/>
          </a:prstGeom>
          <a:noFill/>
          <a:ln>
            <a:noFill/>
          </a:ln>
        </p:spPr>
      </p:pic>
      <p:sp>
        <p:nvSpPr>
          <p:cNvPr id="4" name="Google Shape;1310;p47">
            <a:extLst>
              <a:ext uri="{FF2B5EF4-FFF2-40B4-BE49-F238E27FC236}">
                <a16:creationId xmlns:a16="http://schemas.microsoft.com/office/drawing/2014/main" id="{C42CD003-87D5-4D0D-A24F-D108563A71E0}"/>
              </a:ext>
            </a:extLst>
          </p:cNvPr>
          <p:cNvSpPr txBox="1">
            <a:spLocks/>
          </p:cNvSpPr>
          <p:nvPr/>
        </p:nvSpPr>
        <p:spPr>
          <a:xfrm>
            <a:off x="4476885" y="3385818"/>
            <a:ext cx="1432642" cy="5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l"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l"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IN" sz="3600" b="1" dirty="0">
                <a:solidFill>
                  <a:srgbClr val="00B0F0"/>
                </a:solidFill>
                <a:effectLst>
                  <a:outerShdw blurRad="38100" dist="38100" dir="2700000" algn="tl">
                    <a:srgbClr val="000000">
                      <a:alpha val="43137"/>
                    </a:srgbClr>
                  </a:outerShdw>
                </a:effectLst>
                <a:latin typeface="Comic Sans MS" panose="030F0702030302020204" pitchFamily="66" charset="0"/>
              </a:rPr>
              <a:t>Large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4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HIGHEST EARNINGS</a:t>
            </a:r>
            <a:endParaRPr dirty="0">
              <a:solidFill>
                <a:schemeClr val="tx1"/>
              </a:solidFill>
              <a:effectLst>
                <a:outerShdw blurRad="38100" dist="38100" dir="2700000" algn="tl">
                  <a:srgbClr val="000000">
                    <a:alpha val="43137"/>
                  </a:srgbClr>
                </a:outerShdw>
              </a:effectLst>
            </a:endParaRPr>
          </a:p>
        </p:txBody>
      </p:sp>
      <p:sp>
        <p:nvSpPr>
          <p:cNvPr id="1328" name="Google Shape;1328;p48"/>
          <p:cNvSpPr txBox="1">
            <a:spLocks noGrp="1"/>
          </p:cNvSpPr>
          <p:nvPr>
            <p:ph type="subTitle" idx="1"/>
          </p:nvPr>
        </p:nvSpPr>
        <p:spPr>
          <a:xfrm>
            <a:off x="747738" y="2730707"/>
            <a:ext cx="25602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Thai Chicken Pizza</a:t>
            </a:r>
            <a:endParaRPr sz="2000" dirty="0"/>
          </a:p>
        </p:txBody>
      </p:sp>
      <p:sp>
        <p:nvSpPr>
          <p:cNvPr id="1329" name="Google Shape;1329;p48"/>
          <p:cNvSpPr txBox="1">
            <a:spLocks noGrp="1"/>
          </p:cNvSpPr>
          <p:nvPr>
            <p:ph type="subTitle" idx="2"/>
          </p:nvPr>
        </p:nvSpPr>
        <p:spPr>
          <a:xfrm>
            <a:off x="747738" y="3196763"/>
            <a:ext cx="2560200" cy="5662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7030A0"/>
                </a:solidFill>
                <a:effectLst>
                  <a:outerShdw blurRad="38100" dist="38100" dir="2700000" algn="tl">
                    <a:srgbClr val="000000">
                      <a:alpha val="43137"/>
                    </a:srgbClr>
                  </a:outerShdw>
                </a:effectLst>
                <a:latin typeface="Comic Sans MS" panose="030F0702030302020204" pitchFamily="66" charset="0"/>
              </a:rPr>
              <a:t>Highest earning pizza category by Revenue</a:t>
            </a:r>
            <a:endParaRPr b="1" dirty="0">
              <a:solidFill>
                <a:srgbClr val="7030A0"/>
              </a:solidFill>
              <a:effectLst>
                <a:outerShdw blurRad="38100" dist="38100" dir="2700000" algn="tl">
                  <a:srgbClr val="000000">
                    <a:alpha val="43137"/>
                  </a:srgbClr>
                </a:outerShdw>
              </a:effectLst>
              <a:latin typeface="Comic Sans MS" panose="030F0702030302020204" pitchFamily="66" charset="0"/>
            </a:endParaRPr>
          </a:p>
        </p:txBody>
      </p:sp>
      <p:sp>
        <p:nvSpPr>
          <p:cNvPr id="1332" name="Google Shape;1332;p48"/>
          <p:cNvSpPr txBox="1">
            <a:spLocks noGrp="1"/>
          </p:cNvSpPr>
          <p:nvPr>
            <p:ph type="subTitle" idx="5"/>
          </p:nvPr>
        </p:nvSpPr>
        <p:spPr>
          <a:xfrm>
            <a:off x="3275863" y="2727695"/>
            <a:ext cx="2651700" cy="522300"/>
          </a:xfrm>
          <a:prstGeom prst="rect">
            <a:avLst/>
          </a:prstGeom>
          <a:noFill/>
          <a:ln>
            <a:noFill/>
          </a:ln>
        </p:spPr>
        <p:txBody>
          <a:bodyPr spcFirstLastPara="1" wrap="square" lIns="91425" tIns="91425" rIns="91425" bIns="91425" anchor="b" anchorCtr="0">
            <a:noAutofit/>
          </a:bodyPr>
          <a:lstStyle/>
          <a:p>
            <a:pPr marL="0" indent="0"/>
            <a:r>
              <a:rPr lang="en" sz="2000" dirty="0"/>
              <a:t>Classic Deluxe Pizza</a:t>
            </a:r>
            <a:endParaRPr sz="2000" dirty="0"/>
          </a:p>
        </p:txBody>
      </p:sp>
      <p:cxnSp>
        <p:nvCxnSpPr>
          <p:cNvPr id="1337" name="Google Shape;1337;p4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338" name="Google Shape;1338;p48"/>
          <p:cNvGrpSpPr/>
          <p:nvPr/>
        </p:nvGrpSpPr>
        <p:grpSpPr>
          <a:xfrm>
            <a:off x="292426" y="330400"/>
            <a:ext cx="1966850" cy="1456775"/>
            <a:chOff x="6932101" y="330400"/>
            <a:chExt cx="1966850" cy="1456775"/>
          </a:xfrm>
        </p:grpSpPr>
        <p:pic>
          <p:nvPicPr>
            <p:cNvPr id="1339" name="Google Shape;1339;p48"/>
            <p:cNvPicPr preferRelativeResize="0"/>
            <p:nvPr/>
          </p:nvPicPr>
          <p:blipFill>
            <a:blip r:embed="rId3">
              <a:alphaModFix/>
            </a:blip>
            <a:stretch>
              <a:fillRect/>
            </a:stretch>
          </p:blipFill>
          <p:spPr>
            <a:xfrm rot="1752657" flipH="1">
              <a:off x="7113053" y="593257"/>
              <a:ext cx="1023473" cy="1008286"/>
            </a:xfrm>
            <a:prstGeom prst="rect">
              <a:avLst/>
            </a:prstGeom>
            <a:noFill/>
            <a:ln>
              <a:noFill/>
            </a:ln>
          </p:spPr>
        </p:pic>
        <p:pic>
          <p:nvPicPr>
            <p:cNvPr id="1340" name="Google Shape;1340;p48"/>
            <p:cNvPicPr preferRelativeResize="0"/>
            <p:nvPr/>
          </p:nvPicPr>
          <p:blipFill>
            <a:blip r:embed="rId3">
              <a:alphaModFix/>
            </a:blip>
            <a:stretch>
              <a:fillRect/>
            </a:stretch>
          </p:blipFill>
          <p:spPr>
            <a:xfrm rot="-1752698">
              <a:off x="8040258" y="462752"/>
              <a:ext cx="729687" cy="718871"/>
            </a:xfrm>
            <a:prstGeom prst="rect">
              <a:avLst/>
            </a:prstGeom>
            <a:noFill/>
            <a:ln>
              <a:noFill/>
            </a:ln>
          </p:spPr>
        </p:pic>
      </p:grpSp>
      <p:pic>
        <p:nvPicPr>
          <p:cNvPr id="1341" name="Google Shape;1341;p48"/>
          <p:cNvPicPr preferRelativeResize="0"/>
          <p:nvPr/>
        </p:nvPicPr>
        <p:blipFill>
          <a:blip r:embed="rId4">
            <a:alphaModFix/>
          </a:blip>
          <a:stretch>
            <a:fillRect/>
          </a:stretch>
        </p:blipFill>
        <p:spPr>
          <a:xfrm>
            <a:off x="7806300" y="-119425"/>
            <a:ext cx="1337700" cy="1317851"/>
          </a:xfrm>
          <a:prstGeom prst="rect">
            <a:avLst/>
          </a:prstGeom>
          <a:noFill/>
          <a:ln>
            <a:noFill/>
          </a:ln>
        </p:spPr>
      </p:pic>
      <p:pic>
        <p:nvPicPr>
          <p:cNvPr id="2050" name="Picture 2">
            <a:extLst>
              <a:ext uri="{FF2B5EF4-FFF2-40B4-BE49-F238E27FC236}">
                <a16:creationId xmlns:a16="http://schemas.microsoft.com/office/drawing/2014/main" id="{9EE9DE0A-88EF-A43A-D45D-F37867A3E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956" y="1371880"/>
            <a:ext cx="1737611" cy="122690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6" name="Google Shape;1329;p48">
            <a:extLst>
              <a:ext uri="{FF2B5EF4-FFF2-40B4-BE49-F238E27FC236}">
                <a16:creationId xmlns:a16="http://schemas.microsoft.com/office/drawing/2014/main" id="{AC4CF118-1CAE-807A-C44A-F4BBBB5CF231}"/>
              </a:ext>
            </a:extLst>
          </p:cNvPr>
          <p:cNvSpPr txBox="1">
            <a:spLocks/>
          </p:cNvSpPr>
          <p:nvPr/>
        </p:nvSpPr>
        <p:spPr>
          <a:xfrm>
            <a:off x="3307938" y="3196763"/>
            <a:ext cx="2560200" cy="566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b="1" dirty="0">
                <a:solidFill>
                  <a:srgbClr val="7030A0"/>
                </a:solidFill>
                <a:effectLst>
                  <a:outerShdw blurRad="38100" dist="38100" dir="2700000" algn="tl">
                    <a:srgbClr val="000000">
                      <a:alpha val="43137"/>
                    </a:srgbClr>
                  </a:outerShdw>
                </a:effectLst>
                <a:latin typeface="Comic Sans MS" panose="030F0702030302020204" pitchFamily="66" charset="0"/>
              </a:rPr>
              <a:t>Highest earning pizza category by Quantity</a:t>
            </a:r>
          </a:p>
        </p:txBody>
      </p:sp>
      <p:sp>
        <p:nvSpPr>
          <p:cNvPr id="7" name="Google Shape;1329;p48">
            <a:extLst>
              <a:ext uri="{FF2B5EF4-FFF2-40B4-BE49-F238E27FC236}">
                <a16:creationId xmlns:a16="http://schemas.microsoft.com/office/drawing/2014/main" id="{374A2D30-7720-834A-9258-876AC5B11B45}"/>
              </a:ext>
            </a:extLst>
          </p:cNvPr>
          <p:cNvSpPr txBox="1">
            <a:spLocks/>
          </p:cNvSpPr>
          <p:nvPr/>
        </p:nvSpPr>
        <p:spPr>
          <a:xfrm>
            <a:off x="6022366" y="3205735"/>
            <a:ext cx="2560200" cy="566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b="1" dirty="0">
                <a:solidFill>
                  <a:srgbClr val="7030A0"/>
                </a:solidFill>
                <a:effectLst>
                  <a:outerShdw blurRad="38100" dist="38100" dir="2700000" algn="tl">
                    <a:srgbClr val="000000">
                      <a:alpha val="43137"/>
                    </a:srgbClr>
                  </a:outerShdw>
                </a:effectLst>
                <a:latin typeface="Comic Sans MS" panose="030F0702030302020204" pitchFamily="66" charset="0"/>
              </a:rPr>
              <a:t>Highest earning pizza category by Order</a:t>
            </a:r>
          </a:p>
        </p:txBody>
      </p:sp>
      <p:sp>
        <p:nvSpPr>
          <p:cNvPr id="10" name="Google Shape;1332;p48">
            <a:extLst>
              <a:ext uri="{FF2B5EF4-FFF2-40B4-BE49-F238E27FC236}">
                <a16:creationId xmlns:a16="http://schemas.microsoft.com/office/drawing/2014/main" id="{082E6F86-F43C-3F58-BBEB-E50CF373ADE2}"/>
              </a:ext>
            </a:extLst>
          </p:cNvPr>
          <p:cNvSpPr txBox="1">
            <a:spLocks/>
          </p:cNvSpPr>
          <p:nvPr/>
        </p:nvSpPr>
        <p:spPr>
          <a:xfrm>
            <a:off x="5868138" y="2724683"/>
            <a:ext cx="2651700" cy="52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Clr>
                <a:schemeClr val="dk2"/>
              </a:buClr>
              <a:buSzPts val="2100"/>
              <a:buFont typeface="Fjalla One"/>
              <a:buNone/>
              <a:defRPr sz="2000">
                <a:solidFill>
                  <a:schemeClr val="dk1"/>
                </a:solidFill>
                <a:latin typeface="Fjalla One"/>
                <a:ea typeface="Fjalla One"/>
                <a:cs typeface="Fjalla One"/>
                <a:sym typeface="Fjalla One"/>
              </a:defRPr>
            </a:lvl1pPr>
            <a:lvl2pPr marL="914400" indent="-317500" algn="ctr">
              <a:buClr>
                <a:schemeClr val="accent1"/>
              </a:buClr>
              <a:buSzPts val="2100"/>
              <a:buFont typeface="Fjalla One"/>
              <a:buNone/>
              <a:defRPr sz="2100">
                <a:solidFill>
                  <a:schemeClr val="dk1"/>
                </a:solidFill>
                <a:latin typeface="Fjalla One"/>
                <a:ea typeface="Fjalla One"/>
                <a:cs typeface="Fjalla One"/>
                <a:sym typeface="Fjalla One"/>
              </a:defRPr>
            </a:lvl2pPr>
            <a:lvl3pPr marL="1371600" indent="-317500" algn="ctr">
              <a:buClr>
                <a:schemeClr val="dk1"/>
              </a:buClr>
              <a:buSzPts val="2100"/>
              <a:buFont typeface="Fjalla One"/>
              <a:buNone/>
              <a:defRPr sz="2100">
                <a:solidFill>
                  <a:schemeClr val="dk1"/>
                </a:solidFill>
                <a:latin typeface="Fjalla One"/>
                <a:ea typeface="Fjalla One"/>
                <a:cs typeface="Fjalla One"/>
                <a:sym typeface="Fjalla One"/>
              </a:defRPr>
            </a:lvl3pPr>
            <a:lvl4pPr marL="1828800" indent="-317500" algn="ctr">
              <a:buClr>
                <a:schemeClr val="dk1"/>
              </a:buClr>
              <a:buSzPts val="2100"/>
              <a:buFont typeface="Fjalla One"/>
              <a:buNone/>
              <a:defRPr sz="2100">
                <a:solidFill>
                  <a:schemeClr val="dk1"/>
                </a:solidFill>
                <a:latin typeface="Fjalla One"/>
                <a:ea typeface="Fjalla One"/>
                <a:cs typeface="Fjalla One"/>
                <a:sym typeface="Fjalla One"/>
              </a:defRPr>
            </a:lvl4pPr>
            <a:lvl5pPr marL="2286000" indent="-317500" algn="ctr">
              <a:buClr>
                <a:schemeClr val="dk1"/>
              </a:buClr>
              <a:buSzPts val="2100"/>
              <a:buFont typeface="Fjalla One"/>
              <a:buNone/>
              <a:defRPr sz="2100">
                <a:solidFill>
                  <a:schemeClr val="dk1"/>
                </a:solidFill>
                <a:latin typeface="Fjalla One"/>
                <a:ea typeface="Fjalla One"/>
                <a:cs typeface="Fjalla One"/>
                <a:sym typeface="Fjalla One"/>
              </a:defRPr>
            </a:lvl5pPr>
            <a:lvl6pPr marL="2743200" indent="-317500" algn="ctr">
              <a:buClr>
                <a:schemeClr val="dk1"/>
              </a:buClr>
              <a:buSzPts val="2100"/>
              <a:buFont typeface="Fjalla One"/>
              <a:buNone/>
              <a:defRPr sz="2100">
                <a:solidFill>
                  <a:schemeClr val="dk1"/>
                </a:solidFill>
                <a:latin typeface="Fjalla One"/>
                <a:ea typeface="Fjalla One"/>
                <a:cs typeface="Fjalla One"/>
                <a:sym typeface="Fjalla One"/>
              </a:defRPr>
            </a:lvl6pPr>
            <a:lvl7pPr marL="3200400" indent="-317500" algn="ctr">
              <a:buClr>
                <a:schemeClr val="dk1"/>
              </a:buClr>
              <a:buSzPts val="2100"/>
              <a:buFont typeface="Fjalla One"/>
              <a:buNone/>
              <a:defRPr sz="2100">
                <a:solidFill>
                  <a:schemeClr val="dk1"/>
                </a:solidFill>
                <a:latin typeface="Fjalla One"/>
                <a:ea typeface="Fjalla One"/>
                <a:cs typeface="Fjalla One"/>
                <a:sym typeface="Fjalla One"/>
              </a:defRPr>
            </a:lvl7pPr>
            <a:lvl8pPr marL="3657600" indent="-317500" algn="ctr">
              <a:buClr>
                <a:schemeClr val="dk1"/>
              </a:buClr>
              <a:buSzPts val="2100"/>
              <a:buFont typeface="Fjalla One"/>
              <a:buNone/>
              <a:defRPr sz="2100">
                <a:solidFill>
                  <a:schemeClr val="dk1"/>
                </a:solidFill>
                <a:latin typeface="Fjalla One"/>
                <a:ea typeface="Fjalla One"/>
                <a:cs typeface="Fjalla One"/>
                <a:sym typeface="Fjalla One"/>
              </a:defRPr>
            </a:lvl8pPr>
            <a:lvl9pPr marL="4114800" indent="-317500" algn="ctr">
              <a:buClr>
                <a:schemeClr val="dk1"/>
              </a:buClr>
              <a:buSzPts val="2100"/>
              <a:buFont typeface="Fjalla One"/>
              <a:buNone/>
              <a:defRPr sz="2100">
                <a:solidFill>
                  <a:schemeClr val="dk1"/>
                </a:solidFill>
                <a:latin typeface="Fjalla One"/>
                <a:ea typeface="Fjalla One"/>
                <a:cs typeface="Fjalla One"/>
                <a:sym typeface="Fjalla One"/>
              </a:defRPr>
            </a:lvl9pPr>
          </a:lstStyle>
          <a:p>
            <a:r>
              <a:rPr lang="en-IN" dirty="0"/>
              <a:t>Classic Deluxe Pizza</a:t>
            </a:r>
          </a:p>
        </p:txBody>
      </p:sp>
      <p:pic>
        <p:nvPicPr>
          <p:cNvPr id="11" name="Picture 10">
            <a:extLst>
              <a:ext uri="{FF2B5EF4-FFF2-40B4-BE49-F238E27FC236}">
                <a16:creationId xmlns:a16="http://schemas.microsoft.com/office/drawing/2014/main" id="{38A8A953-1A08-F96F-5996-02ED2E6616F5}"/>
              </a:ext>
            </a:extLst>
          </p:cNvPr>
          <p:cNvPicPr>
            <a:picLocks noChangeAspect="1"/>
          </p:cNvPicPr>
          <p:nvPr/>
        </p:nvPicPr>
        <p:blipFill>
          <a:blip r:embed="rId6"/>
          <a:stretch>
            <a:fillRect/>
          </a:stretch>
        </p:blipFill>
        <p:spPr>
          <a:xfrm>
            <a:off x="3699103" y="1339670"/>
            <a:ext cx="1737611" cy="127282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8" name="Picture 17">
            <a:extLst>
              <a:ext uri="{FF2B5EF4-FFF2-40B4-BE49-F238E27FC236}">
                <a16:creationId xmlns:a16="http://schemas.microsoft.com/office/drawing/2014/main" id="{E87F6EE6-1185-E5A7-43D3-595A0A87955B}"/>
              </a:ext>
            </a:extLst>
          </p:cNvPr>
          <p:cNvPicPr>
            <a:picLocks noChangeAspect="1"/>
          </p:cNvPicPr>
          <p:nvPr/>
        </p:nvPicPr>
        <p:blipFill>
          <a:blip r:embed="rId6"/>
          <a:stretch>
            <a:fillRect/>
          </a:stretch>
        </p:blipFill>
        <p:spPr>
          <a:xfrm>
            <a:off x="6271250" y="1313969"/>
            <a:ext cx="1737611" cy="127282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9" name="Google Shape;1308;p47">
            <a:extLst>
              <a:ext uri="{FF2B5EF4-FFF2-40B4-BE49-F238E27FC236}">
                <a16:creationId xmlns:a16="http://schemas.microsoft.com/office/drawing/2014/main" id="{A37AF46F-5736-9049-7871-3D712C2E8D96}"/>
              </a:ext>
            </a:extLst>
          </p:cNvPr>
          <p:cNvSpPr txBox="1">
            <a:spLocks/>
          </p:cNvSpPr>
          <p:nvPr/>
        </p:nvSpPr>
        <p:spPr>
          <a:xfrm>
            <a:off x="603080" y="2485318"/>
            <a:ext cx="908648" cy="2393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43434.25</a:t>
            </a:r>
          </a:p>
        </p:txBody>
      </p:sp>
      <p:sp>
        <p:nvSpPr>
          <p:cNvPr id="20" name="Google Shape;1308;p47">
            <a:extLst>
              <a:ext uri="{FF2B5EF4-FFF2-40B4-BE49-F238E27FC236}">
                <a16:creationId xmlns:a16="http://schemas.microsoft.com/office/drawing/2014/main" id="{770B981F-BE66-5C2F-7194-6198CAEEFD77}"/>
              </a:ext>
            </a:extLst>
          </p:cNvPr>
          <p:cNvSpPr txBox="1">
            <a:spLocks/>
          </p:cNvSpPr>
          <p:nvPr/>
        </p:nvSpPr>
        <p:spPr>
          <a:xfrm>
            <a:off x="3435003" y="2485856"/>
            <a:ext cx="604850" cy="2258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2453</a:t>
            </a:r>
          </a:p>
        </p:txBody>
      </p:sp>
      <p:sp>
        <p:nvSpPr>
          <p:cNvPr id="21" name="Google Shape;1308;p47">
            <a:extLst>
              <a:ext uri="{FF2B5EF4-FFF2-40B4-BE49-F238E27FC236}">
                <a16:creationId xmlns:a16="http://schemas.microsoft.com/office/drawing/2014/main" id="{DBE209FB-6C20-14B2-449D-8AE1595A30D7}"/>
              </a:ext>
            </a:extLst>
          </p:cNvPr>
          <p:cNvSpPr txBox="1">
            <a:spLocks/>
          </p:cNvSpPr>
          <p:nvPr/>
        </p:nvSpPr>
        <p:spPr>
          <a:xfrm>
            <a:off x="6084801" y="2499180"/>
            <a:ext cx="604851" cy="1992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2329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39"/>
          <p:cNvSpPr txBox="1">
            <a:spLocks noGrp="1"/>
          </p:cNvSpPr>
          <p:nvPr>
            <p:ph type="title"/>
          </p:nvPr>
        </p:nvSpPr>
        <p:spPr>
          <a:xfrm>
            <a:off x="1851750" y="1208675"/>
            <a:ext cx="54405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INTRODUCTION</a:t>
            </a:r>
            <a:endParaRPr dirty="0">
              <a:solidFill>
                <a:schemeClr val="tx1"/>
              </a:solidFill>
              <a:effectLst>
                <a:outerShdw blurRad="38100" dist="38100" dir="2700000" algn="tl">
                  <a:srgbClr val="000000">
                    <a:alpha val="43137"/>
                  </a:srgbClr>
                </a:outerShdw>
              </a:effectLst>
            </a:endParaRPr>
          </a:p>
        </p:txBody>
      </p:sp>
      <p:sp>
        <p:nvSpPr>
          <p:cNvPr id="1144" name="Google Shape;1144;p39"/>
          <p:cNvSpPr txBox="1">
            <a:spLocks noGrp="1"/>
          </p:cNvSpPr>
          <p:nvPr>
            <p:ph type="subTitle" idx="1"/>
          </p:nvPr>
        </p:nvSpPr>
        <p:spPr>
          <a:xfrm>
            <a:off x="1851750" y="2486714"/>
            <a:ext cx="5440500" cy="14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7030A0"/>
                </a:solidFill>
                <a:effectLst>
                  <a:outerShdw blurRad="38100" dist="38100" dir="2700000" algn="tl">
                    <a:srgbClr val="000000">
                      <a:alpha val="43137"/>
                    </a:srgbClr>
                  </a:outerShdw>
                </a:effectLst>
                <a:latin typeface="Comic Sans MS" panose="030F0702030302020204" pitchFamily="66" charset="0"/>
              </a:rPr>
              <a:t>The Pizza dataset contain detailed information about pizza orders, including specifics about the pizza variants, quantities, pricing, dates, times, and categorization details.</a:t>
            </a:r>
            <a:endParaRPr dirty="0">
              <a:solidFill>
                <a:srgbClr val="7030A0"/>
              </a:solidFill>
              <a:effectLst>
                <a:outerShdw blurRad="38100" dist="38100" dir="2700000" algn="tl">
                  <a:srgbClr val="000000">
                    <a:alpha val="43137"/>
                  </a:srgbClr>
                </a:outerShdw>
              </a:effectLst>
              <a:latin typeface="Comic Sans MS" panose="030F0702030302020204" pitchFamily="66" charset="0"/>
            </a:endParaRPr>
          </a:p>
        </p:txBody>
      </p:sp>
      <p:cxnSp>
        <p:nvCxnSpPr>
          <p:cNvPr id="1145" name="Google Shape;1145;p39">
            <a:hlinkClick r:id="" action="ppaction://hlinkshowjump?jump=nextslide"/>
          </p:cNvPr>
          <p:cNvCxnSpPr/>
          <p:nvPr/>
        </p:nvCxnSpPr>
        <p:spPr>
          <a:xfrm>
            <a:off x="4023625" y="986044"/>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146" name="Google Shape;1146;p39"/>
          <p:cNvGrpSpPr/>
          <p:nvPr/>
        </p:nvGrpSpPr>
        <p:grpSpPr>
          <a:xfrm>
            <a:off x="1316125" y="1142636"/>
            <a:ext cx="6505200" cy="1079486"/>
            <a:chOff x="1316125" y="1142636"/>
            <a:chExt cx="6505200" cy="1079486"/>
          </a:xfrm>
        </p:grpSpPr>
        <p:cxnSp>
          <p:nvCxnSpPr>
            <p:cNvPr id="1147" name="Google Shape;1147;p39"/>
            <p:cNvCxnSpPr/>
            <p:nvPr/>
          </p:nvCxnSpPr>
          <p:spPr>
            <a:xfrm>
              <a:off x="1316125" y="2222122"/>
              <a:ext cx="6505200" cy="0"/>
            </a:xfrm>
            <a:prstGeom prst="straightConnector1">
              <a:avLst/>
            </a:prstGeom>
            <a:noFill/>
            <a:ln w="9525" cap="flat" cmpd="sng">
              <a:solidFill>
                <a:schemeClr val="dk1"/>
              </a:solidFill>
              <a:prstDash val="solid"/>
              <a:round/>
              <a:headEnd type="none" w="med" len="med"/>
              <a:tailEnd type="none" w="med" len="med"/>
            </a:ln>
          </p:spPr>
        </p:cxnSp>
        <p:cxnSp>
          <p:nvCxnSpPr>
            <p:cNvPr id="1148" name="Google Shape;1148;p39"/>
            <p:cNvCxnSpPr/>
            <p:nvPr/>
          </p:nvCxnSpPr>
          <p:spPr>
            <a:xfrm>
              <a:off x="1316125" y="1142636"/>
              <a:ext cx="6505200" cy="0"/>
            </a:xfrm>
            <a:prstGeom prst="straightConnector1">
              <a:avLst/>
            </a:prstGeom>
            <a:noFill/>
            <a:ln w="9525" cap="flat" cmpd="sng">
              <a:solidFill>
                <a:schemeClr val="dk1"/>
              </a:solidFill>
              <a:prstDash val="solid"/>
              <a:round/>
              <a:headEnd type="none" w="med" len="med"/>
              <a:tailEnd type="none" w="med" len="med"/>
            </a:ln>
          </p:spPr>
        </p:cxnSp>
      </p:grpSp>
      <p:pic>
        <p:nvPicPr>
          <p:cNvPr id="1149" name="Google Shape;1149;p39"/>
          <p:cNvPicPr preferRelativeResize="0"/>
          <p:nvPr/>
        </p:nvPicPr>
        <p:blipFill>
          <a:blip r:embed="rId3">
            <a:alphaModFix/>
          </a:blip>
          <a:stretch>
            <a:fillRect/>
          </a:stretch>
        </p:blipFill>
        <p:spPr>
          <a:xfrm flipH="1">
            <a:off x="-158632" y="51679"/>
            <a:ext cx="2214807" cy="2181914"/>
          </a:xfrm>
          <a:prstGeom prst="rect">
            <a:avLst/>
          </a:prstGeom>
          <a:noFill/>
          <a:ln>
            <a:noFill/>
          </a:ln>
        </p:spPr>
      </p:pic>
      <p:pic>
        <p:nvPicPr>
          <p:cNvPr id="1150" name="Google Shape;1150;p39"/>
          <p:cNvPicPr preferRelativeResize="0"/>
          <p:nvPr/>
        </p:nvPicPr>
        <p:blipFill rotWithShape="1">
          <a:blip r:embed="rId4">
            <a:alphaModFix/>
          </a:blip>
          <a:srcRect l="5650" t="5206" r="5650" b="4081"/>
          <a:stretch/>
        </p:blipFill>
        <p:spPr>
          <a:xfrm rot="5400000">
            <a:off x="6445349" y="552951"/>
            <a:ext cx="3051152" cy="1766100"/>
          </a:xfrm>
          <a:prstGeom prst="rect">
            <a:avLst/>
          </a:prstGeom>
          <a:noFill/>
          <a:ln>
            <a:noFill/>
          </a:ln>
        </p:spPr>
      </p:pic>
      <p:pic>
        <p:nvPicPr>
          <p:cNvPr id="2" name="Google Shape;2117;p67">
            <a:extLst>
              <a:ext uri="{FF2B5EF4-FFF2-40B4-BE49-F238E27FC236}">
                <a16:creationId xmlns:a16="http://schemas.microsoft.com/office/drawing/2014/main" id="{AFC45A97-1D61-9B60-385F-378E98A93E41}"/>
              </a:ext>
            </a:extLst>
          </p:cNvPr>
          <p:cNvPicPr preferRelativeResize="0"/>
          <p:nvPr/>
        </p:nvPicPr>
        <p:blipFill>
          <a:blip r:embed="rId5">
            <a:alphaModFix/>
          </a:blip>
          <a:stretch>
            <a:fillRect/>
          </a:stretch>
        </p:blipFill>
        <p:spPr>
          <a:xfrm rot="957765">
            <a:off x="86774" y="3209610"/>
            <a:ext cx="2700021" cy="21632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4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50000"/>
                  </a:schemeClr>
                </a:solidFill>
                <a:effectLst>
                  <a:outerShdw blurRad="38100" dist="38100" dir="2700000" algn="tl">
                    <a:srgbClr val="000000">
                      <a:alpha val="43137"/>
                    </a:srgbClr>
                  </a:outerShdw>
                </a:effectLst>
              </a:rPr>
              <a:t>LOWEST EARNINGS</a:t>
            </a:r>
            <a:endParaRPr dirty="0">
              <a:solidFill>
                <a:schemeClr val="tx1">
                  <a:lumMod val="50000"/>
                </a:schemeClr>
              </a:solidFill>
              <a:effectLst>
                <a:outerShdw blurRad="38100" dist="38100" dir="2700000" algn="tl">
                  <a:srgbClr val="000000">
                    <a:alpha val="43137"/>
                  </a:srgbClr>
                </a:outerShdw>
              </a:effectLst>
            </a:endParaRPr>
          </a:p>
        </p:txBody>
      </p:sp>
      <p:sp>
        <p:nvSpPr>
          <p:cNvPr id="1328" name="Google Shape;1328;p48"/>
          <p:cNvSpPr txBox="1">
            <a:spLocks noGrp="1"/>
          </p:cNvSpPr>
          <p:nvPr>
            <p:ph type="subTitle" idx="1"/>
          </p:nvPr>
        </p:nvSpPr>
        <p:spPr>
          <a:xfrm>
            <a:off x="715662" y="2884523"/>
            <a:ext cx="2560200" cy="42899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Brie Carre Pizza</a:t>
            </a:r>
            <a:endParaRPr sz="2000" dirty="0"/>
          </a:p>
        </p:txBody>
      </p:sp>
      <p:sp>
        <p:nvSpPr>
          <p:cNvPr id="1329" name="Google Shape;1329;p48"/>
          <p:cNvSpPr txBox="1">
            <a:spLocks noGrp="1"/>
          </p:cNvSpPr>
          <p:nvPr>
            <p:ph type="subTitle" idx="2"/>
          </p:nvPr>
        </p:nvSpPr>
        <p:spPr>
          <a:xfrm>
            <a:off x="715662" y="3326075"/>
            <a:ext cx="2560200" cy="9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7030A0"/>
                </a:solidFill>
                <a:effectLst>
                  <a:outerShdw blurRad="38100" dist="38100" dir="2700000" algn="tl">
                    <a:srgbClr val="000000">
                      <a:alpha val="43137"/>
                    </a:srgbClr>
                  </a:outerShdw>
                </a:effectLst>
                <a:latin typeface="Comic Sans MS" panose="030F0702030302020204" pitchFamily="66" charset="0"/>
              </a:rPr>
              <a:t>Lowest earning pizza category by Revenue</a:t>
            </a:r>
            <a:endParaRPr b="1" dirty="0">
              <a:solidFill>
                <a:srgbClr val="7030A0"/>
              </a:solidFill>
              <a:effectLst>
                <a:outerShdw blurRad="38100" dist="38100" dir="2700000" algn="tl">
                  <a:srgbClr val="000000">
                    <a:alpha val="43137"/>
                  </a:srgbClr>
                </a:outerShdw>
              </a:effectLst>
              <a:latin typeface="Comic Sans MS" panose="030F0702030302020204" pitchFamily="66" charset="0"/>
            </a:endParaRPr>
          </a:p>
        </p:txBody>
      </p:sp>
      <p:sp>
        <p:nvSpPr>
          <p:cNvPr id="1332" name="Google Shape;1332;p48"/>
          <p:cNvSpPr txBox="1">
            <a:spLocks noGrp="1"/>
          </p:cNvSpPr>
          <p:nvPr>
            <p:ph type="subTitle" idx="5"/>
          </p:nvPr>
        </p:nvSpPr>
        <p:spPr>
          <a:xfrm>
            <a:off x="3307938" y="2874312"/>
            <a:ext cx="2651700" cy="44623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000" dirty="0"/>
              <a:t>Brie </a:t>
            </a:r>
            <a:r>
              <a:rPr lang="en-IN" sz="2000" dirty="0" err="1"/>
              <a:t>Carre</a:t>
            </a:r>
            <a:r>
              <a:rPr lang="en-IN" sz="2000" dirty="0"/>
              <a:t> Pizza</a:t>
            </a:r>
          </a:p>
        </p:txBody>
      </p:sp>
      <p:cxnSp>
        <p:nvCxnSpPr>
          <p:cNvPr id="1337" name="Google Shape;1337;p4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338" name="Google Shape;1338;p48"/>
          <p:cNvGrpSpPr/>
          <p:nvPr/>
        </p:nvGrpSpPr>
        <p:grpSpPr>
          <a:xfrm>
            <a:off x="292426" y="330400"/>
            <a:ext cx="1966850" cy="1456775"/>
            <a:chOff x="6932101" y="330400"/>
            <a:chExt cx="1966850" cy="1456775"/>
          </a:xfrm>
        </p:grpSpPr>
        <p:pic>
          <p:nvPicPr>
            <p:cNvPr id="1339" name="Google Shape;1339;p48"/>
            <p:cNvPicPr preferRelativeResize="0"/>
            <p:nvPr/>
          </p:nvPicPr>
          <p:blipFill>
            <a:blip r:embed="rId3">
              <a:alphaModFix/>
            </a:blip>
            <a:stretch>
              <a:fillRect/>
            </a:stretch>
          </p:blipFill>
          <p:spPr>
            <a:xfrm rot="1752657" flipH="1">
              <a:off x="7113053" y="593257"/>
              <a:ext cx="1023473" cy="1008286"/>
            </a:xfrm>
            <a:prstGeom prst="rect">
              <a:avLst/>
            </a:prstGeom>
            <a:noFill/>
            <a:ln>
              <a:noFill/>
            </a:ln>
          </p:spPr>
        </p:pic>
        <p:pic>
          <p:nvPicPr>
            <p:cNvPr id="1340" name="Google Shape;1340;p48"/>
            <p:cNvPicPr preferRelativeResize="0"/>
            <p:nvPr/>
          </p:nvPicPr>
          <p:blipFill>
            <a:blip r:embed="rId3">
              <a:alphaModFix/>
            </a:blip>
            <a:stretch>
              <a:fillRect/>
            </a:stretch>
          </p:blipFill>
          <p:spPr>
            <a:xfrm rot="-1752698">
              <a:off x="8040258" y="462752"/>
              <a:ext cx="729687" cy="718871"/>
            </a:xfrm>
            <a:prstGeom prst="rect">
              <a:avLst/>
            </a:prstGeom>
            <a:noFill/>
            <a:ln>
              <a:noFill/>
            </a:ln>
          </p:spPr>
        </p:pic>
      </p:grpSp>
      <p:pic>
        <p:nvPicPr>
          <p:cNvPr id="1341" name="Google Shape;1341;p48"/>
          <p:cNvPicPr preferRelativeResize="0"/>
          <p:nvPr/>
        </p:nvPicPr>
        <p:blipFill>
          <a:blip r:embed="rId4">
            <a:alphaModFix/>
          </a:blip>
          <a:stretch>
            <a:fillRect/>
          </a:stretch>
        </p:blipFill>
        <p:spPr>
          <a:xfrm>
            <a:off x="7806300" y="-119425"/>
            <a:ext cx="1337700" cy="1317851"/>
          </a:xfrm>
          <a:prstGeom prst="rect">
            <a:avLst/>
          </a:prstGeom>
          <a:noFill/>
          <a:ln>
            <a:noFill/>
          </a:ln>
        </p:spPr>
      </p:pic>
      <p:sp>
        <p:nvSpPr>
          <p:cNvPr id="6" name="Google Shape;1329;p48">
            <a:extLst>
              <a:ext uri="{FF2B5EF4-FFF2-40B4-BE49-F238E27FC236}">
                <a16:creationId xmlns:a16="http://schemas.microsoft.com/office/drawing/2014/main" id="{AC4CF118-1CAE-807A-C44A-F4BBBB5CF231}"/>
              </a:ext>
            </a:extLst>
          </p:cNvPr>
          <p:cNvSpPr txBox="1">
            <a:spLocks/>
          </p:cNvSpPr>
          <p:nvPr/>
        </p:nvSpPr>
        <p:spPr>
          <a:xfrm>
            <a:off x="3307938" y="3320547"/>
            <a:ext cx="2560200" cy="9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b="1" dirty="0">
                <a:solidFill>
                  <a:srgbClr val="7030A0"/>
                </a:solidFill>
                <a:effectLst>
                  <a:outerShdw blurRad="38100" dist="38100" dir="2700000" algn="tl">
                    <a:srgbClr val="000000">
                      <a:alpha val="43137"/>
                    </a:srgbClr>
                  </a:outerShdw>
                </a:effectLst>
                <a:latin typeface="Comic Sans MS" panose="030F0702030302020204" pitchFamily="66" charset="0"/>
              </a:rPr>
              <a:t>Lowest earning pizza category by Quantity</a:t>
            </a:r>
          </a:p>
        </p:txBody>
      </p:sp>
      <p:sp>
        <p:nvSpPr>
          <p:cNvPr id="7" name="Google Shape;1329;p48">
            <a:extLst>
              <a:ext uri="{FF2B5EF4-FFF2-40B4-BE49-F238E27FC236}">
                <a16:creationId xmlns:a16="http://schemas.microsoft.com/office/drawing/2014/main" id="{374A2D30-7720-834A-9258-876AC5B11B45}"/>
              </a:ext>
            </a:extLst>
          </p:cNvPr>
          <p:cNvSpPr txBox="1">
            <a:spLocks/>
          </p:cNvSpPr>
          <p:nvPr/>
        </p:nvSpPr>
        <p:spPr>
          <a:xfrm>
            <a:off x="6029190" y="3320547"/>
            <a:ext cx="2560200" cy="9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b="1" dirty="0">
                <a:solidFill>
                  <a:srgbClr val="7030A0"/>
                </a:solidFill>
                <a:effectLst>
                  <a:outerShdw blurRad="38100" dist="38100" dir="2700000" algn="tl">
                    <a:srgbClr val="000000">
                      <a:alpha val="43137"/>
                    </a:srgbClr>
                  </a:outerShdw>
                </a:effectLst>
                <a:latin typeface="Comic Sans MS" panose="030F0702030302020204" pitchFamily="66" charset="0"/>
              </a:rPr>
              <a:t>Lowest earning pizza category by Order</a:t>
            </a:r>
          </a:p>
        </p:txBody>
      </p:sp>
      <p:sp>
        <p:nvSpPr>
          <p:cNvPr id="10" name="Google Shape;1332;p48">
            <a:extLst>
              <a:ext uri="{FF2B5EF4-FFF2-40B4-BE49-F238E27FC236}">
                <a16:creationId xmlns:a16="http://schemas.microsoft.com/office/drawing/2014/main" id="{082E6F86-F43C-3F58-BBEB-E50CF373ADE2}"/>
              </a:ext>
            </a:extLst>
          </p:cNvPr>
          <p:cNvSpPr txBox="1">
            <a:spLocks/>
          </p:cNvSpPr>
          <p:nvPr/>
        </p:nvSpPr>
        <p:spPr>
          <a:xfrm>
            <a:off x="5868138" y="2830844"/>
            <a:ext cx="2651700" cy="482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Clr>
                <a:schemeClr val="dk2"/>
              </a:buClr>
              <a:buSzPts val="2100"/>
              <a:buFont typeface="Fjalla One"/>
              <a:buNone/>
              <a:defRPr sz="2000">
                <a:solidFill>
                  <a:schemeClr val="dk1"/>
                </a:solidFill>
                <a:latin typeface="Fjalla One"/>
                <a:ea typeface="Fjalla One"/>
                <a:cs typeface="Fjalla One"/>
                <a:sym typeface="Fjalla One"/>
              </a:defRPr>
            </a:lvl1pPr>
            <a:lvl2pPr marL="914400" indent="-317500" algn="ctr">
              <a:buClr>
                <a:schemeClr val="accent1"/>
              </a:buClr>
              <a:buSzPts val="2100"/>
              <a:buFont typeface="Fjalla One"/>
              <a:buNone/>
              <a:defRPr sz="2100">
                <a:solidFill>
                  <a:schemeClr val="dk1"/>
                </a:solidFill>
                <a:latin typeface="Fjalla One"/>
                <a:ea typeface="Fjalla One"/>
                <a:cs typeface="Fjalla One"/>
                <a:sym typeface="Fjalla One"/>
              </a:defRPr>
            </a:lvl2pPr>
            <a:lvl3pPr marL="1371600" indent="-317500" algn="ctr">
              <a:buClr>
                <a:schemeClr val="dk1"/>
              </a:buClr>
              <a:buSzPts val="2100"/>
              <a:buFont typeface="Fjalla One"/>
              <a:buNone/>
              <a:defRPr sz="2100">
                <a:solidFill>
                  <a:schemeClr val="dk1"/>
                </a:solidFill>
                <a:latin typeface="Fjalla One"/>
                <a:ea typeface="Fjalla One"/>
                <a:cs typeface="Fjalla One"/>
                <a:sym typeface="Fjalla One"/>
              </a:defRPr>
            </a:lvl3pPr>
            <a:lvl4pPr marL="1828800" indent="-317500" algn="ctr">
              <a:buClr>
                <a:schemeClr val="dk1"/>
              </a:buClr>
              <a:buSzPts val="2100"/>
              <a:buFont typeface="Fjalla One"/>
              <a:buNone/>
              <a:defRPr sz="2100">
                <a:solidFill>
                  <a:schemeClr val="dk1"/>
                </a:solidFill>
                <a:latin typeface="Fjalla One"/>
                <a:ea typeface="Fjalla One"/>
                <a:cs typeface="Fjalla One"/>
                <a:sym typeface="Fjalla One"/>
              </a:defRPr>
            </a:lvl4pPr>
            <a:lvl5pPr marL="2286000" indent="-317500" algn="ctr">
              <a:buClr>
                <a:schemeClr val="dk1"/>
              </a:buClr>
              <a:buSzPts val="2100"/>
              <a:buFont typeface="Fjalla One"/>
              <a:buNone/>
              <a:defRPr sz="2100">
                <a:solidFill>
                  <a:schemeClr val="dk1"/>
                </a:solidFill>
                <a:latin typeface="Fjalla One"/>
                <a:ea typeface="Fjalla One"/>
                <a:cs typeface="Fjalla One"/>
                <a:sym typeface="Fjalla One"/>
              </a:defRPr>
            </a:lvl5pPr>
            <a:lvl6pPr marL="2743200" indent="-317500" algn="ctr">
              <a:buClr>
                <a:schemeClr val="dk1"/>
              </a:buClr>
              <a:buSzPts val="2100"/>
              <a:buFont typeface="Fjalla One"/>
              <a:buNone/>
              <a:defRPr sz="2100">
                <a:solidFill>
                  <a:schemeClr val="dk1"/>
                </a:solidFill>
                <a:latin typeface="Fjalla One"/>
                <a:ea typeface="Fjalla One"/>
                <a:cs typeface="Fjalla One"/>
                <a:sym typeface="Fjalla One"/>
              </a:defRPr>
            </a:lvl6pPr>
            <a:lvl7pPr marL="3200400" indent="-317500" algn="ctr">
              <a:buClr>
                <a:schemeClr val="dk1"/>
              </a:buClr>
              <a:buSzPts val="2100"/>
              <a:buFont typeface="Fjalla One"/>
              <a:buNone/>
              <a:defRPr sz="2100">
                <a:solidFill>
                  <a:schemeClr val="dk1"/>
                </a:solidFill>
                <a:latin typeface="Fjalla One"/>
                <a:ea typeface="Fjalla One"/>
                <a:cs typeface="Fjalla One"/>
                <a:sym typeface="Fjalla One"/>
              </a:defRPr>
            </a:lvl7pPr>
            <a:lvl8pPr marL="3657600" indent="-317500" algn="ctr">
              <a:buClr>
                <a:schemeClr val="dk1"/>
              </a:buClr>
              <a:buSzPts val="2100"/>
              <a:buFont typeface="Fjalla One"/>
              <a:buNone/>
              <a:defRPr sz="2100">
                <a:solidFill>
                  <a:schemeClr val="dk1"/>
                </a:solidFill>
                <a:latin typeface="Fjalla One"/>
                <a:ea typeface="Fjalla One"/>
                <a:cs typeface="Fjalla One"/>
                <a:sym typeface="Fjalla One"/>
              </a:defRPr>
            </a:lvl8pPr>
            <a:lvl9pPr marL="4114800" indent="-317500" algn="ctr">
              <a:buClr>
                <a:schemeClr val="dk1"/>
              </a:buClr>
              <a:buSzPts val="2100"/>
              <a:buFont typeface="Fjalla One"/>
              <a:buNone/>
              <a:defRPr sz="2100">
                <a:solidFill>
                  <a:schemeClr val="dk1"/>
                </a:solidFill>
                <a:latin typeface="Fjalla One"/>
                <a:ea typeface="Fjalla One"/>
                <a:cs typeface="Fjalla One"/>
                <a:sym typeface="Fjalla One"/>
              </a:defRPr>
            </a:lvl9pPr>
          </a:lstStyle>
          <a:p>
            <a:pPr marL="0" lvl="0" indent="0" algn="ctr" rtl="0">
              <a:spcBef>
                <a:spcPts val="0"/>
              </a:spcBef>
              <a:spcAft>
                <a:spcPts val="0"/>
              </a:spcAft>
              <a:buNone/>
            </a:pPr>
            <a:r>
              <a:rPr lang="en-IN" sz="2000" dirty="0"/>
              <a:t>Brie </a:t>
            </a:r>
            <a:r>
              <a:rPr lang="en-IN" sz="2000" dirty="0" err="1"/>
              <a:t>Carre</a:t>
            </a:r>
            <a:r>
              <a:rPr lang="en-IN" sz="2000" dirty="0"/>
              <a:t> Pizza</a:t>
            </a:r>
          </a:p>
        </p:txBody>
      </p:sp>
      <p:pic>
        <p:nvPicPr>
          <p:cNvPr id="2" name="Picture 1">
            <a:extLst>
              <a:ext uri="{FF2B5EF4-FFF2-40B4-BE49-F238E27FC236}">
                <a16:creationId xmlns:a16="http://schemas.microsoft.com/office/drawing/2014/main" id="{96E1DF41-06DF-97FB-76F6-7367FC2AF4BA}"/>
              </a:ext>
            </a:extLst>
          </p:cNvPr>
          <p:cNvPicPr>
            <a:picLocks noChangeAspect="1"/>
          </p:cNvPicPr>
          <p:nvPr/>
        </p:nvPicPr>
        <p:blipFill>
          <a:blip r:embed="rId5"/>
          <a:stretch>
            <a:fillRect/>
          </a:stretch>
        </p:blipFill>
        <p:spPr>
          <a:xfrm>
            <a:off x="1085859" y="1405822"/>
            <a:ext cx="1819972" cy="1267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 name="Picture 2">
            <a:extLst>
              <a:ext uri="{FF2B5EF4-FFF2-40B4-BE49-F238E27FC236}">
                <a16:creationId xmlns:a16="http://schemas.microsoft.com/office/drawing/2014/main" id="{4EBC030B-0EF8-9C9D-8114-861E2C0A7AB8}"/>
              </a:ext>
            </a:extLst>
          </p:cNvPr>
          <p:cNvPicPr>
            <a:picLocks noChangeAspect="1"/>
          </p:cNvPicPr>
          <p:nvPr/>
        </p:nvPicPr>
        <p:blipFill>
          <a:blip r:embed="rId5"/>
          <a:stretch>
            <a:fillRect/>
          </a:stretch>
        </p:blipFill>
        <p:spPr>
          <a:xfrm>
            <a:off x="3699270" y="1405822"/>
            <a:ext cx="1819972" cy="1267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4" name="Picture 3">
            <a:extLst>
              <a:ext uri="{FF2B5EF4-FFF2-40B4-BE49-F238E27FC236}">
                <a16:creationId xmlns:a16="http://schemas.microsoft.com/office/drawing/2014/main" id="{27CE7F2F-9C41-4BB0-239E-F58420CDC883}"/>
              </a:ext>
            </a:extLst>
          </p:cNvPr>
          <p:cNvPicPr>
            <a:picLocks noChangeAspect="1"/>
          </p:cNvPicPr>
          <p:nvPr/>
        </p:nvPicPr>
        <p:blipFill>
          <a:blip r:embed="rId5"/>
          <a:stretch>
            <a:fillRect/>
          </a:stretch>
        </p:blipFill>
        <p:spPr>
          <a:xfrm>
            <a:off x="6312681" y="1405822"/>
            <a:ext cx="1819972" cy="1267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5" name="Google Shape;1308;p47">
            <a:extLst>
              <a:ext uri="{FF2B5EF4-FFF2-40B4-BE49-F238E27FC236}">
                <a16:creationId xmlns:a16="http://schemas.microsoft.com/office/drawing/2014/main" id="{81B1ADB9-C6E0-E9AD-E1B7-BFB2AE388DAC}"/>
              </a:ext>
            </a:extLst>
          </p:cNvPr>
          <p:cNvSpPr txBox="1">
            <a:spLocks/>
          </p:cNvSpPr>
          <p:nvPr/>
        </p:nvSpPr>
        <p:spPr>
          <a:xfrm>
            <a:off x="585785" y="2510058"/>
            <a:ext cx="908648" cy="2393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11588.50</a:t>
            </a:r>
          </a:p>
        </p:txBody>
      </p:sp>
      <p:sp>
        <p:nvSpPr>
          <p:cNvPr id="8" name="Google Shape;1308;p47">
            <a:extLst>
              <a:ext uri="{FF2B5EF4-FFF2-40B4-BE49-F238E27FC236}">
                <a16:creationId xmlns:a16="http://schemas.microsoft.com/office/drawing/2014/main" id="{C1752140-A0F8-7773-7C4A-05A76B5E36CF}"/>
              </a:ext>
            </a:extLst>
          </p:cNvPr>
          <p:cNvSpPr txBox="1">
            <a:spLocks/>
          </p:cNvSpPr>
          <p:nvPr/>
        </p:nvSpPr>
        <p:spPr>
          <a:xfrm>
            <a:off x="3511966" y="2510058"/>
            <a:ext cx="511659" cy="2393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490</a:t>
            </a:r>
          </a:p>
        </p:txBody>
      </p:sp>
      <p:sp>
        <p:nvSpPr>
          <p:cNvPr id="9" name="Google Shape;1308;p47">
            <a:extLst>
              <a:ext uri="{FF2B5EF4-FFF2-40B4-BE49-F238E27FC236}">
                <a16:creationId xmlns:a16="http://schemas.microsoft.com/office/drawing/2014/main" id="{CC79C8E8-4FE8-4E47-A6E2-69A7503BA7D7}"/>
              </a:ext>
            </a:extLst>
          </p:cNvPr>
          <p:cNvSpPr txBox="1">
            <a:spLocks/>
          </p:cNvSpPr>
          <p:nvPr/>
        </p:nvSpPr>
        <p:spPr>
          <a:xfrm>
            <a:off x="6128435" y="2510057"/>
            <a:ext cx="555605" cy="2393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 sz="1200" b="1" dirty="0">
                <a:solidFill>
                  <a:schemeClr val="accent1"/>
                </a:solidFill>
                <a:effectLst>
                  <a:outerShdw blurRad="38100" dist="38100" dir="2700000" algn="tl">
                    <a:srgbClr val="000000">
                      <a:alpha val="43137"/>
                    </a:srgbClr>
                  </a:outerShdw>
                </a:effectLst>
                <a:latin typeface="Comic Sans MS" panose="030F0702030302020204" pitchFamily="66" charset="0"/>
              </a:rPr>
              <a:t>480</a:t>
            </a:r>
          </a:p>
        </p:txBody>
      </p:sp>
    </p:spTree>
    <p:extLst>
      <p:ext uri="{BB962C8B-B14F-4D97-AF65-F5344CB8AC3E}">
        <p14:creationId xmlns:p14="http://schemas.microsoft.com/office/powerpoint/2010/main" val="257712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56"/>
          <p:cNvSpPr txBox="1">
            <a:spLocks noGrp="1"/>
          </p:cNvSpPr>
          <p:nvPr>
            <p:ph type="title"/>
          </p:nvPr>
        </p:nvSpPr>
        <p:spPr>
          <a:xfrm>
            <a:off x="1255225" y="706928"/>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Total Pizza Orders By Order Day</a:t>
            </a:r>
            <a:endParaRPr dirty="0">
              <a:solidFill>
                <a:schemeClr val="tx1"/>
              </a:solidFill>
              <a:effectLst>
                <a:outerShdw blurRad="38100" dist="38100" dir="2700000" algn="tl">
                  <a:srgbClr val="000000">
                    <a:alpha val="43137"/>
                  </a:srgbClr>
                </a:outerShdw>
              </a:effectLst>
            </a:endParaRPr>
          </a:p>
        </p:txBody>
      </p:sp>
      <p:sp>
        <p:nvSpPr>
          <p:cNvPr id="1489" name="Google Shape;1489;p56"/>
          <p:cNvSpPr txBox="1"/>
          <p:nvPr/>
        </p:nvSpPr>
        <p:spPr>
          <a:xfrm>
            <a:off x="906119" y="3542979"/>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01</a:t>
            </a:r>
            <a:endParaRPr sz="2000" dirty="0">
              <a:solidFill>
                <a:srgbClr val="ECAA49"/>
              </a:solidFill>
              <a:latin typeface="Fjalla One"/>
              <a:ea typeface="Fjalla One"/>
              <a:cs typeface="Fjalla One"/>
              <a:sym typeface="Fjalla One"/>
            </a:endParaRPr>
          </a:p>
        </p:txBody>
      </p:sp>
      <p:sp>
        <p:nvSpPr>
          <p:cNvPr id="1490" name="Google Shape;1490;p56"/>
          <p:cNvSpPr txBox="1"/>
          <p:nvPr/>
        </p:nvSpPr>
        <p:spPr>
          <a:xfrm>
            <a:off x="755385" y="3273751"/>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Sunday</a:t>
            </a:r>
            <a:endParaRPr sz="1200" dirty="0">
              <a:solidFill>
                <a:schemeClr val="dk1"/>
              </a:solidFill>
              <a:latin typeface="Fjalla One"/>
              <a:ea typeface="Fjalla One"/>
              <a:cs typeface="Fjalla One"/>
              <a:sym typeface="Fjalla One"/>
            </a:endParaRPr>
          </a:p>
        </p:txBody>
      </p:sp>
      <p:cxnSp>
        <p:nvCxnSpPr>
          <p:cNvPr id="1501" name="Google Shape;1501;p56"/>
          <p:cNvCxnSpPr>
            <a:cxnSpLocks/>
          </p:cNvCxnSpPr>
          <p:nvPr/>
        </p:nvCxnSpPr>
        <p:spPr>
          <a:xfrm flipV="1">
            <a:off x="1345319" y="3414753"/>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504" name="Google Shape;1504;p56">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505" name="Google Shape;1505;p56"/>
          <p:cNvPicPr preferRelativeResize="0"/>
          <p:nvPr/>
        </p:nvPicPr>
        <p:blipFill>
          <a:blip r:embed="rId3">
            <a:alphaModFix/>
          </a:blip>
          <a:stretch>
            <a:fillRect/>
          </a:stretch>
        </p:blipFill>
        <p:spPr>
          <a:xfrm>
            <a:off x="459774" y="-92862"/>
            <a:ext cx="1911575" cy="1883175"/>
          </a:xfrm>
          <a:prstGeom prst="rect">
            <a:avLst/>
          </a:prstGeom>
          <a:noFill/>
          <a:ln>
            <a:noFill/>
          </a:ln>
        </p:spPr>
      </p:pic>
      <p:sp>
        <p:nvSpPr>
          <p:cNvPr id="4" name="Google Shape;1489;p56">
            <a:extLst>
              <a:ext uri="{FF2B5EF4-FFF2-40B4-BE49-F238E27FC236}">
                <a16:creationId xmlns:a16="http://schemas.microsoft.com/office/drawing/2014/main" id="{0B4C1D08-6662-6D81-7823-2C48D9551D41}"/>
              </a:ext>
            </a:extLst>
          </p:cNvPr>
          <p:cNvSpPr txBox="1"/>
          <p:nvPr/>
        </p:nvSpPr>
        <p:spPr>
          <a:xfrm>
            <a:off x="1998733" y="3267363"/>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02</a:t>
            </a:r>
            <a:endParaRPr sz="2000" dirty="0">
              <a:solidFill>
                <a:srgbClr val="ECAA49"/>
              </a:solidFill>
              <a:latin typeface="Fjalla One"/>
              <a:ea typeface="Fjalla One"/>
              <a:cs typeface="Fjalla One"/>
              <a:sym typeface="Fjalla One"/>
            </a:endParaRPr>
          </a:p>
        </p:txBody>
      </p:sp>
      <p:cxnSp>
        <p:nvCxnSpPr>
          <p:cNvPr id="5" name="Google Shape;1501;p56">
            <a:extLst>
              <a:ext uri="{FF2B5EF4-FFF2-40B4-BE49-F238E27FC236}">
                <a16:creationId xmlns:a16="http://schemas.microsoft.com/office/drawing/2014/main" id="{07C401B1-D783-4F6F-EF33-5C96C95D8347}"/>
              </a:ext>
            </a:extLst>
          </p:cNvPr>
          <p:cNvCxnSpPr>
            <a:cxnSpLocks/>
            <a:endCxn id="8" idx="1"/>
          </p:cNvCxnSpPr>
          <p:nvPr/>
        </p:nvCxnSpPr>
        <p:spPr>
          <a:xfrm>
            <a:off x="6757632" y="2074745"/>
            <a:ext cx="572785" cy="459869"/>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6" name="Google Shape;1489;p56">
            <a:extLst>
              <a:ext uri="{FF2B5EF4-FFF2-40B4-BE49-F238E27FC236}">
                <a16:creationId xmlns:a16="http://schemas.microsoft.com/office/drawing/2014/main" id="{2EE7B459-2FEC-C350-35F2-7119A5A14E7E}"/>
              </a:ext>
            </a:extLst>
          </p:cNvPr>
          <p:cNvSpPr txBox="1"/>
          <p:nvPr/>
        </p:nvSpPr>
        <p:spPr>
          <a:xfrm>
            <a:off x="3045557" y="2970140"/>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03</a:t>
            </a:r>
            <a:endParaRPr sz="2000" dirty="0">
              <a:solidFill>
                <a:srgbClr val="ECAA49"/>
              </a:solidFill>
              <a:latin typeface="Fjalla One"/>
              <a:ea typeface="Fjalla One"/>
              <a:cs typeface="Fjalla One"/>
              <a:sym typeface="Fjalla One"/>
            </a:endParaRPr>
          </a:p>
        </p:txBody>
      </p:sp>
      <p:sp>
        <p:nvSpPr>
          <p:cNvPr id="7" name="Google Shape;1489;p56">
            <a:extLst>
              <a:ext uri="{FF2B5EF4-FFF2-40B4-BE49-F238E27FC236}">
                <a16:creationId xmlns:a16="http://schemas.microsoft.com/office/drawing/2014/main" id="{811F633E-3E90-5107-1ECA-255A917718E5}"/>
              </a:ext>
            </a:extLst>
          </p:cNvPr>
          <p:cNvSpPr txBox="1"/>
          <p:nvPr/>
        </p:nvSpPr>
        <p:spPr>
          <a:xfrm>
            <a:off x="4062469" y="2624390"/>
            <a:ext cx="50953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04</a:t>
            </a:r>
            <a:endParaRPr sz="2000" dirty="0">
              <a:solidFill>
                <a:srgbClr val="ECAA49"/>
              </a:solidFill>
              <a:latin typeface="Fjalla One"/>
              <a:ea typeface="Fjalla One"/>
              <a:cs typeface="Fjalla One"/>
              <a:sym typeface="Fjalla One"/>
            </a:endParaRPr>
          </a:p>
        </p:txBody>
      </p:sp>
      <p:sp>
        <p:nvSpPr>
          <p:cNvPr id="8" name="Google Shape;1489;p56">
            <a:extLst>
              <a:ext uri="{FF2B5EF4-FFF2-40B4-BE49-F238E27FC236}">
                <a16:creationId xmlns:a16="http://schemas.microsoft.com/office/drawing/2014/main" id="{764A9D94-187C-684C-639B-4112A27878EC}"/>
              </a:ext>
            </a:extLst>
          </p:cNvPr>
          <p:cNvSpPr txBox="1"/>
          <p:nvPr/>
        </p:nvSpPr>
        <p:spPr>
          <a:xfrm>
            <a:off x="7330417" y="2380262"/>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07</a:t>
            </a:r>
            <a:endParaRPr sz="2000" dirty="0">
              <a:solidFill>
                <a:srgbClr val="ECAA49"/>
              </a:solidFill>
              <a:latin typeface="Fjalla One"/>
              <a:ea typeface="Fjalla One"/>
              <a:cs typeface="Fjalla One"/>
              <a:sym typeface="Fjalla One"/>
            </a:endParaRPr>
          </a:p>
        </p:txBody>
      </p:sp>
      <p:sp>
        <p:nvSpPr>
          <p:cNvPr id="9" name="Google Shape;1489;p56">
            <a:extLst>
              <a:ext uri="{FF2B5EF4-FFF2-40B4-BE49-F238E27FC236}">
                <a16:creationId xmlns:a16="http://schemas.microsoft.com/office/drawing/2014/main" id="{B7EFFA1D-4D54-ED2F-557B-48B326DF4EF6}"/>
              </a:ext>
            </a:extLst>
          </p:cNvPr>
          <p:cNvSpPr txBox="1"/>
          <p:nvPr/>
        </p:nvSpPr>
        <p:spPr>
          <a:xfrm>
            <a:off x="5152313" y="2255467"/>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05</a:t>
            </a:r>
            <a:endParaRPr sz="2000" dirty="0">
              <a:solidFill>
                <a:srgbClr val="ECAA49"/>
              </a:solidFill>
              <a:latin typeface="Fjalla One"/>
              <a:ea typeface="Fjalla One"/>
              <a:cs typeface="Fjalla One"/>
              <a:sym typeface="Fjalla One"/>
            </a:endParaRPr>
          </a:p>
        </p:txBody>
      </p:sp>
      <p:sp>
        <p:nvSpPr>
          <p:cNvPr id="10" name="Google Shape;1489;p56">
            <a:extLst>
              <a:ext uri="{FF2B5EF4-FFF2-40B4-BE49-F238E27FC236}">
                <a16:creationId xmlns:a16="http://schemas.microsoft.com/office/drawing/2014/main" id="{6AC38789-113F-DF04-FA9A-78F55BAC10DF}"/>
              </a:ext>
            </a:extLst>
          </p:cNvPr>
          <p:cNvSpPr txBox="1"/>
          <p:nvPr/>
        </p:nvSpPr>
        <p:spPr>
          <a:xfrm>
            <a:off x="6262047" y="1946763"/>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rgbClr val="ECAA49"/>
                </a:solidFill>
                <a:latin typeface="Fjalla One"/>
                <a:ea typeface="Fjalla One"/>
                <a:cs typeface="Fjalla One"/>
                <a:sym typeface="Fjalla One"/>
              </a:rPr>
              <a:t>06</a:t>
            </a:r>
            <a:endParaRPr sz="2000" dirty="0">
              <a:solidFill>
                <a:srgbClr val="ECAA49"/>
              </a:solidFill>
              <a:latin typeface="Fjalla One"/>
              <a:ea typeface="Fjalla One"/>
              <a:cs typeface="Fjalla One"/>
              <a:sym typeface="Fjalla One"/>
            </a:endParaRPr>
          </a:p>
        </p:txBody>
      </p:sp>
      <p:cxnSp>
        <p:nvCxnSpPr>
          <p:cNvPr id="11" name="Google Shape;1501;p56">
            <a:extLst>
              <a:ext uri="{FF2B5EF4-FFF2-40B4-BE49-F238E27FC236}">
                <a16:creationId xmlns:a16="http://schemas.microsoft.com/office/drawing/2014/main" id="{B3E7C09C-F049-FD56-C05D-017F1F938AAF}"/>
              </a:ext>
            </a:extLst>
          </p:cNvPr>
          <p:cNvCxnSpPr>
            <a:cxnSpLocks/>
          </p:cNvCxnSpPr>
          <p:nvPr/>
        </p:nvCxnSpPr>
        <p:spPr>
          <a:xfrm flipV="1">
            <a:off x="4506276" y="2451172"/>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2" name="Google Shape;1501;p56">
            <a:extLst>
              <a:ext uri="{FF2B5EF4-FFF2-40B4-BE49-F238E27FC236}">
                <a16:creationId xmlns:a16="http://schemas.microsoft.com/office/drawing/2014/main" id="{0AC52907-D431-0CE4-F7EB-27000B6D36D9}"/>
              </a:ext>
            </a:extLst>
          </p:cNvPr>
          <p:cNvCxnSpPr>
            <a:cxnSpLocks/>
          </p:cNvCxnSpPr>
          <p:nvPr/>
        </p:nvCxnSpPr>
        <p:spPr>
          <a:xfrm flipV="1">
            <a:off x="3448320" y="2797362"/>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3" name="Google Shape;1501;p56">
            <a:extLst>
              <a:ext uri="{FF2B5EF4-FFF2-40B4-BE49-F238E27FC236}">
                <a16:creationId xmlns:a16="http://schemas.microsoft.com/office/drawing/2014/main" id="{557C8D23-FF60-5E76-8CA8-88EEF5CFF86B}"/>
              </a:ext>
            </a:extLst>
          </p:cNvPr>
          <p:cNvCxnSpPr>
            <a:cxnSpLocks/>
          </p:cNvCxnSpPr>
          <p:nvPr/>
        </p:nvCxnSpPr>
        <p:spPr>
          <a:xfrm flipV="1">
            <a:off x="2431408" y="3125787"/>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4" name="Google Shape;1501;p56">
            <a:extLst>
              <a:ext uri="{FF2B5EF4-FFF2-40B4-BE49-F238E27FC236}">
                <a16:creationId xmlns:a16="http://schemas.microsoft.com/office/drawing/2014/main" id="{F11ED01A-7D97-E06A-7E8A-7E4A96F033F7}"/>
              </a:ext>
            </a:extLst>
          </p:cNvPr>
          <p:cNvCxnSpPr>
            <a:cxnSpLocks/>
          </p:cNvCxnSpPr>
          <p:nvPr/>
        </p:nvCxnSpPr>
        <p:spPr>
          <a:xfrm flipV="1">
            <a:off x="5599194" y="2113891"/>
            <a:ext cx="614149" cy="295928"/>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18" name="Google Shape;1490;p56">
            <a:extLst>
              <a:ext uri="{FF2B5EF4-FFF2-40B4-BE49-F238E27FC236}">
                <a16:creationId xmlns:a16="http://schemas.microsoft.com/office/drawing/2014/main" id="{595F8DA9-E0B1-3EC1-5A46-C5309E5A6B8C}"/>
              </a:ext>
            </a:extLst>
          </p:cNvPr>
          <p:cNvSpPr txBox="1"/>
          <p:nvPr/>
        </p:nvSpPr>
        <p:spPr>
          <a:xfrm>
            <a:off x="1819987" y="3018352"/>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Monday</a:t>
            </a:r>
            <a:endParaRPr sz="1200" dirty="0">
              <a:solidFill>
                <a:schemeClr val="dk1"/>
              </a:solidFill>
              <a:latin typeface="Fjalla One"/>
              <a:ea typeface="Fjalla One"/>
              <a:cs typeface="Fjalla One"/>
              <a:sym typeface="Fjalla One"/>
            </a:endParaRPr>
          </a:p>
        </p:txBody>
      </p:sp>
      <p:sp>
        <p:nvSpPr>
          <p:cNvPr id="19" name="Google Shape;1490;p56">
            <a:extLst>
              <a:ext uri="{FF2B5EF4-FFF2-40B4-BE49-F238E27FC236}">
                <a16:creationId xmlns:a16="http://schemas.microsoft.com/office/drawing/2014/main" id="{0F6BEFDD-27F4-7F8F-A075-7EE46C50E92F}"/>
              </a:ext>
            </a:extLst>
          </p:cNvPr>
          <p:cNvSpPr txBox="1"/>
          <p:nvPr/>
        </p:nvSpPr>
        <p:spPr>
          <a:xfrm>
            <a:off x="2909865" y="2655142"/>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Tuesday</a:t>
            </a:r>
            <a:endParaRPr sz="1200" dirty="0">
              <a:solidFill>
                <a:schemeClr val="dk1"/>
              </a:solidFill>
              <a:latin typeface="Fjalla One"/>
              <a:ea typeface="Fjalla One"/>
              <a:cs typeface="Fjalla One"/>
              <a:sym typeface="Fjalla One"/>
            </a:endParaRPr>
          </a:p>
        </p:txBody>
      </p:sp>
      <p:sp>
        <p:nvSpPr>
          <p:cNvPr id="20" name="Google Shape;1490;p56">
            <a:extLst>
              <a:ext uri="{FF2B5EF4-FFF2-40B4-BE49-F238E27FC236}">
                <a16:creationId xmlns:a16="http://schemas.microsoft.com/office/drawing/2014/main" id="{CD169460-456D-506D-5AB4-5BD870526FD3}"/>
              </a:ext>
            </a:extLst>
          </p:cNvPr>
          <p:cNvSpPr txBox="1"/>
          <p:nvPr/>
        </p:nvSpPr>
        <p:spPr>
          <a:xfrm>
            <a:off x="3841846" y="2303208"/>
            <a:ext cx="880280"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Wednesday</a:t>
            </a:r>
            <a:endParaRPr sz="1200" dirty="0">
              <a:solidFill>
                <a:schemeClr val="dk1"/>
              </a:solidFill>
              <a:latin typeface="Fjalla One"/>
              <a:ea typeface="Fjalla One"/>
              <a:cs typeface="Fjalla One"/>
              <a:sym typeface="Fjalla One"/>
            </a:endParaRPr>
          </a:p>
        </p:txBody>
      </p:sp>
      <p:sp>
        <p:nvSpPr>
          <p:cNvPr id="21" name="Google Shape;1490;p56">
            <a:extLst>
              <a:ext uri="{FF2B5EF4-FFF2-40B4-BE49-F238E27FC236}">
                <a16:creationId xmlns:a16="http://schemas.microsoft.com/office/drawing/2014/main" id="{072E3C40-F32C-9C87-6733-15269000D56B}"/>
              </a:ext>
            </a:extLst>
          </p:cNvPr>
          <p:cNvSpPr txBox="1"/>
          <p:nvPr/>
        </p:nvSpPr>
        <p:spPr>
          <a:xfrm>
            <a:off x="4981433" y="1965927"/>
            <a:ext cx="75345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Thursday</a:t>
            </a:r>
            <a:endParaRPr sz="1200" dirty="0">
              <a:solidFill>
                <a:schemeClr val="dk1"/>
              </a:solidFill>
              <a:latin typeface="Fjalla One"/>
              <a:ea typeface="Fjalla One"/>
              <a:cs typeface="Fjalla One"/>
              <a:sym typeface="Fjalla One"/>
            </a:endParaRPr>
          </a:p>
        </p:txBody>
      </p:sp>
      <p:sp>
        <p:nvSpPr>
          <p:cNvPr id="22" name="Google Shape;1490;p56">
            <a:extLst>
              <a:ext uri="{FF2B5EF4-FFF2-40B4-BE49-F238E27FC236}">
                <a16:creationId xmlns:a16="http://schemas.microsoft.com/office/drawing/2014/main" id="{A937442A-F062-5814-3BD6-3E0DA370F109}"/>
              </a:ext>
            </a:extLst>
          </p:cNvPr>
          <p:cNvSpPr txBox="1"/>
          <p:nvPr/>
        </p:nvSpPr>
        <p:spPr>
          <a:xfrm>
            <a:off x="6126355" y="1650835"/>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Friday</a:t>
            </a:r>
            <a:endParaRPr sz="1200" dirty="0">
              <a:solidFill>
                <a:schemeClr val="dk1"/>
              </a:solidFill>
              <a:latin typeface="Fjalla One"/>
              <a:ea typeface="Fjalla One"/>
              <a:cs typeface="Fjalla One"/>
              <a:sym typeface="Fjalla One"/>
            </a:endParaRPr>
          </a:p>
        </p:txBody>
      </p:sp>
      <p:sp>
        <p:nvSpPr>
          <p:cNvPr id="23" name="Google Shape;1490;p56">
            <a:extLst>
              <a:ext uri="{FF2B5EF4-FFF2-40B4-BE49-F238E27FC236}">
                <a16:creationId xmlns:a16="http://schemas.microsoft.com/office/drawing/2014/main" id="{E14017AA-FE06-2A24-ACAB-F8C85B01C4A3}"/>
              </a:ext>
            </a:extLst>
          </p:cNvPr>
          <p:cNvSpPr txBox="1"/>
          <p:nvPr/>
        </p:nvSpPr>
        <p:spPr>
          <a:xfrm>
            <a:off x="7195460" y="2128826"/>
            <a:ext cx="718263"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Saturday</a:t>
            </a:r>
            <a:endParaRPr sz="1200" dirty="0">
              <a:solidFill>
                <a:schemeClr val="dk1"/>
              </a:solidFill>
              <a:latin typeface="Fjalla One"/>
              <a:ea typeface="Fjalla One"/>
              <a:cs typeface="Fjalla One"/>
              <a:sym typeface="Fjalla One"/>
            </a:endParaRPr>
          </a:p>
        </p:txBody>
      </p:sp>
      <p:sp>
        <p:nvSpPr>
          <p:cNvPr id="25" name="Google Shape;1490;p56">
            <a:extLst>
              <a:ext uri="{FF2B5EF4-FFF2-40B4-BE49-F238E27FC236}">
                <a16:creationId xmlns:a16="http://schemas.microsoft.com/office/drawing/2014/main" id="{F85C841D-D5A8-D073-6256-690E96286743}"/>
              </a:ext>
            </a:extLst>
          </p:cNvPr>
          <p:cNvSpPr txBox="1"/>
          <p:nvPr/>
        </p:nvSpPr>
        <p:spPr>
          <a:xfrm>
            <a:off x="753823" y="3948804"/>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2624</a:t>
            </a:r>
            <a:endParaRPr sz="1200" dirty="0">
              <a:solidFill>
                <a:schemeClr val="dk1"/>
              </a:solidFill>
              <a:latin typeface="Fjalla One"/>
              <a:ea typeface="Fjalla One"/>
              <a:cs typeface="Fjalla One"/>
              <a:sym typeface="Fjalla One"/>
            </a:endParaRPr>
          </a:p>
        </p:txBody>
      </p:sp>
      <p:sp>
        <p:nvSpPr>
          <p:cNvPr id="26" name="Google Shape;1490;p56">
            <a:extLst>
              <a:ext uri="{FF2B5EF4-FFF2-40B4-BE49-F238E27FC236}">
                <a16:creationId xmlns:a16="http://schemas.microsoft.com/office/drawing/2014/main" id="{CB101E3F-936F-EF8F-7100-AD576759233A}"/>
              </a:ext>
            </a:extLst>
          </p:cNvPr>
          <p:cNvSpPr txBox="1"/>
          <p:nvPr/>
        </p:nvSpPr>
        <p:spPr>
          <a:xfrm>
            <a:off x="1819987" y="3652817"/>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2794</a:t>
            </a:r>
            <a:endParaRPr sz="1200" dirty="0">
              <a:solidFill>
                <a:schemeClr val="dk1"/>
              </a:solidFill>
              <a:latin typeface="Fjalla One"/>
              <a:ea typeface="Fjalla One"/>
              <a:cs typeface="Fjalla One"/>
              <a:sym typeface="Fjalla One"/>
            </a:endParaRPr>
          </a:p>
        </p:txBody>
      </p:sp>
      <p:sp>
        <p:nvSpPr>
          <p:cNvPr id="27" name="Google Shape;1490;p56">
            <a:extLst>
              <a:ext uri="{FF2B5EF4-FFF2-40B4-BE49-F238E27FC236}">
                <a16:creationId xmlns:a16="http://schemas.microsoft.com/office/drawing/2014/main" id="{6B2F5E14-8B31-9AD8-776A-E2169A4331A8}"/>
              </a:ext>
            </a:extLst>
          </p:cNvPr>
          <p:cNvSpPr txBox="1"/>
          <p:nvPr/>
        </p:nvSpPr>
        <p:spPr>
          <a:xfrm>
            <a:off x="2905257" y="3365803"/>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2973</a:t>
            </a:r>
            <a:endParaRPr sz="1200" dirty="0">
              <a:solidFill>
                <a:schemeClr val="dk1"/>
              </a:solidFill>
              <a:latin typeface="Fjalla One"/>
              <a:ea typeface="Fjalla One"/>
              <a:cs typeface="Fjalla One"/>
              <a:sym typeface="Fjalla One"/>
            </a:endParaRPr>
          </a:p>
        </p:txBody>
      </p:sp>
      <p:sp>
        <p:nvSpPr>
          <p:cNvPr id="28" name="Google Shape;1490;p56">
            <a:extLst>
              <a:ext uri="{FF2B5EF4-FFF2-40B4-BE49-F238E27FC236}">
                <a16:creationId xmlns:a16="http://schemas.microsoft.com/office/drawing/2014/main" id="{06FDD743-422F-BEA4-1BE1-4DB0F362E238}"/>
              </a:ext>
            </a:extLst>
          </p:cNvPr>
          <p:cNvSpPr txBox="1"/>
          <p:nvPr/>
        </p:nvSpPr>
        <p:spPr>
          <a:xfrm>
            <a:off x="3958102" y="3013791"/>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3024</a:t>
            </a:r>
            <a:endParaRPr sz="1200" dirty="0">
              <a:solidFill>
                <a:schemeClr val="dk1"/>
              </a:solidFill>
              <a:latin typeface="Fjalla One"/>
              <a:ea typeface="Fjalla One"/>
              <a:cs typeface="Fjalla One"/>
              <a:sym typeface="Fjalla One"/>
            </a:endParaRPr>
          </a:p>
        </p:txBody>
      </p:sp>
      <p:sp>
        <p:nvSpPr>
          <p:cNvPr id="29" name="Google Shape;1490;p56">
            <a:extLst>
              <a:ext uri="{FF2B5EF4-FFF2-40B4-BE49-F238E27FC236}">
                <a16:creationId xmlns:a16="http://schemas.microsoft.com/office/drawing/2014/main" id="{DD5ED518-0746-687C-6EC8-F2238181FCD8}"/>
              </a:ext>
            </a:extLst>
          </p:cNvPr>
          <p:cNvSpPr txBox="1"/>
          <p:nvPr/>
        </p:nvSpPr>
        <p:spPr>
          <a:xfrm>
            <a:off x="5006341" y="265551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3239</a:t>
            </a:r>
            <a:endParaRPr sz="1200" dirty="0">
              <a:solidFill>
                <a:schemeClr val="dk1"/>
              </a:solidFill>
              <a:latin typeface="Fjalla One"/>
              <a:ea typeface="Fjalla One"/>
              <a:cs typeface="Fjalla One"/>
              <a:sym typeface="Fjalla One"/>
            </a:endParaRPr>
          </a:p>
        </p:txBody>
      </p:sp>
      <p:sp>
        <p:nvSpPr>
          <p:cNvPr id="30" name="Google Shape;1490;p56">
            <a:extLst>
              <a:ext uri="{FF2B5EF4-FFF2-40B4-BE49-F238E27FC236}">
                <a16:creationId xmlns:a16="http://schemas.microsoft.com/office/drawing/2014/main" id="{7BC2D7F0-E230-F9C1-8E2E-91A387E0AD0B}"/>
              </a:ext>
            </a:extLst>
          </p:cNvPr>
          <p:cNvSpPr txBox="1"/>
          <p:nvPr/>
        </p:nvSpPr>
        <p:spPr>
          <a:xfrm>
            <a:off x="6123111" y="2346040"/>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3538</a:t>
            </a:r>
            <a:endParaRPr sz="1200" dirty="0">
              <a:solidFill>
                <a:schemeClr val="dk1"/>
              </a:solidFill>
              <a:latin typeface="Fjalla One"/>
              <a:ea typeface="Fjalla One"/>
              <a:cs typeface="Fjalla One"/>
              <a:sym typeface="Fjalla One"/>
            </a:endParaRPr>
          </a:p>
        </p:txBody>
      </p:sp>
      <p:sp>
        <p:nvSpPr>
          <p:cNvPr id="31" name="Google Shape;1490;p56">
            <a:extLst>
              <a:ext uri="{FF2B5EF4-FFF2-40B4-BE49-F238E27FC236}">
                <a16:creationId xmlns:a16="http://schemas.microsoft.com/office/drawing/2014/main" id="{62BE0E54-2A66-83DF-9ABA-2596710D97A6}"/>
              </a:ext>
            </a:extLst>
          </p:cNvPr>
          <p:cNvSpPr txBox="1"/>
          <p:nvPr/>
        </p:nvSpPr>
        <p:spPr>
          <a:xfrm>
            <a:off x="7194725" y="2741559"/>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dk1"/>
                </a:solidFill>
                <a:latin typeface="Fjalla One"/>
                <a:ea typeface="Fjalla One"/>
                <a:cs typeface="Fjalla One"/>
                <a:sym typeface="Fjalla One"/>
              </a:rPr>
              <a:t>3158</a:t>
            </a:r>
            <a:endParaRPr sz="1200" dirty="0">
              <a:solidFill>
                <a:schemeClr val="dk1"/>
              </a:solidFill>
              <a:latin typeface="Fjalla One"/>
              <a:ea typeface="Fjalla One"/>
              <a:cs typeface="Fjalla One"/>
              <a:sym typeface="Fjalla One"/>
            </a:endParaRPr>
          </a:p>
        </p:txBody>
      </p:sp>
      <p:pic>
        <p:nvPicPr>
          <p:cNvPr id="34" name="Google Shape;1098;p35">
            <a:extLst>
              <a:ext uri="{FF2B5EF4-FFF2-40B4-BE49-F238E27FC236}">
                <a16:creationId xmlns:a16="http://schemas.microsoft.com/office/drawing/2014/main" id="{27EDC4A2-EAFA-2D14-5504-4B1C5185B6D9}"/>
              </a:ext>
            </a:extLst>
          </p:cNvPr>
          <p:cNvPicPr preferRelativeResize="0"/>
          <p:nvPr/>
        </p:nvPicPr>
        <p:blipFill rotWithShape="1">
          <a:blip r:embed="rId4">
            <a:alphaModFix/>
          </a:blip>
          <a:srcRect l="3040" t="10490" r="3396"/>
          <a:stretch/>
        </p:blipFill>
        <p:spPr>
          <a:xfrm rot="10800000">
            <a:off x="3755394" y="2376660"/>
            <a:ext cx="5167176" cy="3294451"/>
          </a:xfrm>
          <a:prstGeom prst="rect">
            <a:avLst/>
          </a:prstGeom>
          <a:noFill/>
          <a:ln>
            <a:noFill/>
          </a:ln>
        </p:spPr>
      </p:pic>
      <p:cxnSp>
        <p:nvCxnSpPr>
          <p:cNvPr id="2" name="Google Shape;1625;p60">
            <a:hlinkClick r:id="" action="ppaction://hlinkshowjump?jump=nextslide"/>
            <a:extLst>
              <a:ext uri="{FF2B5EF4-FFF2-40B4-BE49-F238E27FC236}">
                <a16:creationId xmlns:a16="http://schemas.microsoft.com/office/drawing/2014/main" id="{ACAF064E-AAFB-2EB6-4D49-6B2D40736CD3}"/>
              </a:ext>
            </a:extLst>
          </p:cNvPr>
          <p:cNvCxnSpPr/>
          <p:nvPr/>
        </p:nvCxnSpPr>
        <p:spPr>
          <a:xfrm>
            <a:off x="1755276" y="4550419"/>
            <a:ext cx="1096800" cy="4500"/>
          </a:xfrm>
          <a:prstGeom prst="straightConnector1">
            <a:avLst/>
          </a:prstGeom>
          <a:noFill/>
          <a:ln w="9525" cap="flat" cmpd="sng">
            <a:solidFill>
              <a:schemeClr val="dk1"/>
            </a:solidFill>
            <a:prstDash val="solid"/>
            <a:round/>
            <a:headEnd type="none" w="med" len="med"/>
            <a:tailEnd type="stealth"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1"/>
        <p:cNvGrpSpPr/>
        <p:nvPr/>
      </p:nvGrpSpPr>
      <p:grpSpPr>
        <a:xfrm>
          <a:off x="0" y="0"/>
          <a:ext cx="0" cy="0"/>
          <a:chOff x="0" y="0"/>
          <a:chExt cx="0" cy="0"/>
        </a:xfrm>
      </p:grpSpPr>
      <p:pic>
        <p:nvPicPr>
          <p:cNvPr id="1385" name="Google Shape;1385;p51"/>
          <p:cNvPicPr preferRelativeResize="0"/>
          <p:nvPr/>
        </p:nvPicPr>
        <p:blipFill>
          <a:blip r:embed="rId4">
            <a:alphaModFix/>
          </a:blip>
          <a:stretch>
            <a:fillRect/>
          </a:stretch>
        </p:blipFill>
        <p:spPr>
          <a:xfrm>
            <a:off x="-2537825" y="-2228000"/>
            <a:ext cx="5426898" cy="3617049"/>
          </a:xfrm>
          <a:prstGeom prst="rect">
            <a:avLst/>
          </a:prstGeom>
          <a:noFill/>
          <a:ln>
            <a:noFill/>
          </a:ln>
        </p:spPr>
      </p:pic>
      <p:pic>
        <p:nvPicPr>
          <p:cNvPr id="1386" name="Google Shape;1386;p51"/>
          <p:cNvPicPr preferRelativeResize="0"/>
          <p:nvPr/>
        </p:nvPicPr>
        <p:blipFill>
          <a:blip r:embed="rId5">
            <a:alphaModFix/>
          </a:blip>
          <a:stretch>
            <a:fillRect/>
          </a:stretch>
        </p:blipFill>
        <p:spPr>
          <a:xfrm rot="10800000">
            <a:off x="7891074" y="1776399"/>
            <a:ext cx="2032650" cy="1999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3" name="Google Shape;1623;p60"/>
          <p:cNvSpPr txBox="1">
            <a:spLocks noGrp="1"/>
          </p:cNvSpPr>
          <p:nvPr>
            <p:ph type="subTitle" idx="1"/>
          </p:nvPr>
        </p:nvSpPr>
        <p:spPr>
          <a:xfrm>
            <a:off x="878716" y="3201274"/>
            <a:ext cx="7402608" cy="1191722"/>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2800" b="1" i="0" dirty="0">
                <a:solidFill>
                  <a:srgbClr val="FFC000"/>
                </a:solidFill>
                <a:effectLst>
                  <a:outerShdw blurRad="38100" dist="38100" dir="2700000" algn="tl">
                    <a:srgbClr val="000000">
                      <a:alpha val="43137"/>
                    </a:srgbClr>
                  </a:outerShdw>
                </a:effectLst>
                <a:latin typeface="Roboto Mono" panose="00000009000000000000" pitchFamily="49" charset="0"/>
                <a:ea typeface="Roboto Mono" panose="00000009000000000000" pitchFamily="49" charset="0"/>
              </a:rPr>
              <a:t>Pizza</a:t>
            </a:r>
            <a:r>
              <a:rPr lang="en-US" i="0" dirty="0">
                <a:solidFill>
                  <a:srgbClr val="0D0D0D"/>
                </a:solidFill>
                <a:latin typeface="Roboto Mono" panose="00000009000000000000" pitchFamily="49" charset="0"/>
                <a:ea typeface="Roboto Mono" panose="00000009000000000000" pitchFamily="49" charset="0"/>
              </a:rPr>
              <a:t> sales analysis reveals trends and customer preferences, guiding menu optimization, pricing, and promotions. It helps businesses grow by enhancing profitability, improving customer satisfaction, and informing strategic decisions.</a:t>
            </a:r>
            <a:endParaRPr dirty="0">
              <a:latin typeface="Roboto Mono" panose="00000009000000000000" pitchFamily="49" charset="0"/>
              <a:ea typeface="Roboto Mono" panose="00000009000000000000" pitchFamily="49" charset="0"/>
            </a:endParaRPr>
          </a:p>
        </p:txBody>
      </p:sp>
      <p:pic>
        <p:nvPicPr>
          <p:cNvPr id="1624" name="Google Shape;1624;p60"/>
          <p:cNvPicPr preferRelativeResize="0">
            <a:picLocks noGrp="1"/>
          </p:cNvPicPr>
          <p:nvPr>
            <p:ph type="pic" idx="2"/>
          </p:nvPr>
        </p:nvPicPr>
        <p:blipFill rotWithShape="1">
          <a:blip r:embed="rId3">
            <a:alphaModFix/>
          </a:blip>
          <a:srcRect t="21588" b="21583"/>
          <a:stretch/>
        </p:blipFill>
        <p:spPr>
          <a:xfrm>
            <a:off x="728250" y="635275"/>
            <a:ext cx="7687501" cy="2457300"/>
          </a:xfrm>
          <a:prstGeom prst="rect">
            <a:avLst/>
          </a:prstGeom>
        </p:spPr>
      </p:pic>
      <p:pic>
        <p:nvPicPr>
          <p:cNvPr id="1626" name="Google Shape;1626;p60"/>
          <p:cNvPicPr preferRelativeResize="0"/>
          <p:nvPr/>
        </p:nvPicPr>
        <p:blipFill>
          <a:blip r:embed="rId4">
            <a:alphaModFix/>
          </a:blip>
          <a:stretch>
            <a:fillRect/>
          </a:stretch>
        </p:blipFill>
        <p:spPr>
          <a:xfrm>
            <a:off x="5850525" y="-3746650"/>
            <a:ext cx="6337750" cy="6228602"/>
          </a:xfrm>
          <a:prstGeom prst="rect">
            <a:avLst/>
          </a:prstGeom>
          <a:noFill/>
          <a:ln>
            <a:noFill/>
          </a:ln>
        </p:spPr>
      </p:pic>
      <p:pic>
        <p:nvPicPr>
          <p:cNvPr id="1627" name="Google Shape;1627;p60"/>
          <p:cNvPicPr preferRelativeResize="0"/>
          <p:nvPr/>
        </p:nvPicPr>
        <p:blipFill>
          <a:blip r:embed="rId5">
            <a:alphaModFix/>
          </a:blip>
          <a:stretch>
            <a:fillRect/>
          </a:stretch>
        </p:blipFill>
        <p:spPr>
          <a:xfrm rot="10800000">
            <a:off x="-855200" y="-1450125"/>
            <a:ext cx="3382700" cy="3332450"/>
          </a:xfrm>
          <a:prstGeom prst="rect">
            <a:avLst/>
          </a:prstGeom>
          <a:noFill/>
          <a:ln>
            <a:noFill/>
          </a:ln>
        </p:spPr>
      </p:pic>
      <p:cxnSp>
        <p:nvCxnSpPr>
          <p:cNvPr id="1625" name="Google Shape;1625;p60">
            <a:hlinkClick r:id="" action="ppaction://hlinkshowjump?jump=nextslide"/>
          </p:cNvPr>
          <p:cNvCxnSpPr/>
          <p:nvPr/>
        </p:nvCxnSpPr>
        <p:spPr>
          <a:xfrm>
            <a:off x="4023600" y="45436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2" name="TextBox 1">
            <a:extLst>
              <a:ext uri="{FF2B5EF4-FFF2-40B4-BE49-F238E27FC236}">
                <a16:creationId xmlns:a16="http://schemas.microsoft.com/office/drawing/2014/main" id="{00DA9720-A692-9EAE-F038-A0027B01AC77}"/>
              </a:ext>
            </a:extLst>
          </p:cNvPr>
          <p:cNvSpPr txBox="1"/>
          <p:nvPr/>
        </p:nvSpPr>
        <p:spPr>
          <a:xfrm>
            <a:off x="5850525" y="2446244"/>
            <a:ext cx="1896778" cy="646331"/>
          </a:xfrm>
          <a:prstGeom prst="rect">
            <a:avLst/>
          </a:prstGeom>
          <a:noFill/>
        </p:spPr>
        <p:txBody>
          <a:bodyPr wrap="square" rtlCol="0">
            <a:spAutoFit/>
          </a:bodyPr>
          <a:lstStyle/>
          <a:p>
            <a:r>
              <a:rPr lang="en-US" sz="3500" dirty="0">
                <a:solidFill>
                  <a:schemeClr val="tx1"/>
                </a:solidFill>
                <a:effectLst>
                  <a:outerShdw blurRad="38100" dist="38100" dir="2700000" algn="tl">
                    <a:srgbClr val="000000">
                      <a:alpha val="43137"/>
                    </a:srgbClr>
                  </a:outerShdw>
                </a:effectLst>
                <a:latin typeface="Fjalla One" panose="02000506040000020004" pitchFamily="2" charset="0"/>
                <a:ea typeface="Roboto Mono" panose="00000009000000000000" pitchFamily="49" charset="0"/>
              </a:rPr>
              <a:t>SUMMERY</a:t>
            </a:r>
            <a:endParaRPr lang="en-IN" sz="3500" dirty="0">
              <a:solidFill>
                <a:schemeClr val="tx1"/>
              </a:solidFill>
              <a:effectLst>
                <a:outerShdw blurRad="38100" dist="38100" dir="2700000" algn="tl">
                  <a:srgbClr val="000000">
                    <a:alpha val="43137"/>
                  </a:srgbClr>
                </a:outerShdw>
              </a:effectLst>
              <a:latin typeface="Fjalla One" panose="02000506040000020004" pitchFamily="2" charset="0"/>
              <a:ea typeface="Roboto Mono" panose="00000009000000000000"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60"/>
          <p:cNvSpPr txBox="1">
            <a:spLocks noGrp="1"/>
          </p:cNvSpPr>
          <p:nvPr>
            <p:ph type="title"/>
          </p:nvPr>
        </p:nvSpPr>
        <p:spPr>
          <a:xfrm>
            <a:off x="1003350" y="-86569"/>
            <a:ext cx="7137300" cy="6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DASHBOARD</a:t>
            </a:r>
            <a:endParaRPr dirty="0">
              <a:solidFill>
                <a:schemeClr val="dk2"/>
              </a:solidFill>
            </a:endParaRPr>
          </a:p>
        </p:txBody>
      </p:sp>
      <p:cxnSp>
        <p:nvCxnSpPr>
          <p:cNvPr id="1625" name="Google Shape;1625;p60">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7" name="Picture 6">
            <a:extLst>
              <a:ext uri="{FF2B5EF4-FFF2-40B4-BE49-F238E27FC236}">
                <a16:creationId xmlns:a16="http://schemas.microsoft.com/office/drawing/2014/main" id="{C36D2EA4-1193-BA28-6AF8-934B9BE785EA}"/>
              </a:ext>
            </a:extLst>
          </p:cNvPr>
          <p:cNvPicPr>
            <a:picLocks noChangeAspect="1"/>
          </p:cNvPicPr>
          <p:nvPr/>
        </p:nvPicPr>
        <p:blipFill>
          <a:blip r:embed="rId3"/>
          <a:stretch>
            <a:fillRect/>
          </a:stretch>
        </p:blipFill>
        <p:spPr>
          <a:xfrm>
            <a:off x="0" y="420086"/>
            <a:ext cx="9144000" cy="4723414"/>
          </a:xfrm>
          <a:prstGeom prst="rect">
            <a:avLst/>
          </a:prstGeom>
        </p:spPr>
      </p:pic>
      <p:cxnSp>
        <p:nvCxnSpPr>
          <p:cNvPr id="2" name="Google Shape;1625;p60">
            <a:hlinkClick r:id="" action="ppaction://hlinkshowjump?jump=nextslide"/>
            <a:extLst>
              <a:ext uri="{FF2B5EF4-FFF2-40B4-BE49-F238E27FC236}">
                <a16:creationId xmlns:a16="http://schemas.microsoft.com/office/drawing/2014/main" id="{BD98FC1E-AD0E-C2E1-6B26-B64FB6CF3FC5}"/>
              </a:ext>
            </a:extLst>
          </p:cNvPr>
          <p:cNvCxnSpPr/>
          <p:nvPr/>
        </p:nvCxnSpPr>
        <p:spPr>
          <a:xfrm>
            <a:off x="5818281" y="247631"/>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3" name="Google Shape;1625;p60">
            <a:hlinkClick r:id="" action="ppaction://hlinkshowjump?jump=nextslide"/>
            <a:extLst>
              <a:ext uri="{FF2B5EF4-FFF2-40B4-BE49-F238E27FC236}">
                <a16:creationId xmlns:a16="http://schemas.microsoft.com/office/drawing/2014/main" id="{AAD9D4FB-7519-6BD3-773B-CFFC4036F16F}"/>
              </a:ext>
            </a:extLst>
          </p:cNvPr>
          <p:cNvCxnSpPr/>
          <p:nvPr/>
        </p:nvCxnSpPr>
        <p:spPr>
          <a:xfrm>
            <a:off x="2228919" y="243131"/>
            <a:ext cx="1096800" cy="4500"/>
          </a:xfrm>
          <a:prstGeom prst="straightConnector1">
            <a:avLst/>
          </a:prstGeom>
          <a:noFill/>
          <a:ln w="9525"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26764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60"/>
          <p:cNvSpPr txBox="1">
            <a:spLocks noGrp="1"/>
          </p:cNvSpPr>
          <p:nvPr>
            <p:ph type="title"/>
          </p:nvPr>
        </p:nvSpPr>
        <p:spPr>
          <a:xfrm>
            <a:off x="1003350" y="-86569"/>
            <a:ext cx="7137300" cy="6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DASHBOARD</a:t>
            </a:r>
            <a:endParaRPr dirty="0">
              <a:solidFill>
                <a:schemeClr val="dk2"/>
              </a:solidFill>
            </a:endParaRPr>
          </a:p>
        </p:txBody>
      </p:sp>
      <p:cxnSp>
        <p:nvCxnSpPr>
          <p:cNvPr id="1625" name="Google Shape;1625;p60">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6" name="Picture 5">
            <a:extLst>
              <a:ext uri="{FF2B5EF4-FFF2-40B4-BE49-F238E27FC236}">
                <a16:creationId xmlns:a16="http://schemas.microsoft.com/office/drawing/2014/main" id="{975A2447-8795-27CC-A8E1-C4C599C92F44}"/>
              </a:ext>
            </a:extLst>
          </p:cNvPr>
          <p:cNvPicPr>
            <a:picLocks noChangeAspect="1"/>
          </p:cNvPicPr>
          <p:nvPr/>
        </p:nvPicPr>
        <p:blipFill>
          <a:blip r:embed="rId3"/>
          <a:stretch>
            <a:fillRect/>
          </a:stretch>
        </p:blipFill>
        <p:spPr>
          <a:xfrm>
            <a:off x="0" y="436728"/>
            <a:ext cx="9144000" cy="4706772"/>
          </a:xfrm>
          <a:prstGeom prst="rect">
            <a:avLst/>
          </a:prstGeom>
        </p:spPr>
      </p:pic>
      <p:cxnSp>
        <p:nvCxnSpPr>
          <p:cNvPr id="2" name="Google Shape;1625;p60">
            <a:hlinkClick r:id="" action="ppaction://hlinkshowjump?jump=nextslide"/>
            <a:extLst>
              <a:ext uri="{FF2B5EF4-FFF2-40B4-BE49-F238E27FC236}">
                <a16:creationId xmlns:a16="http://schemas.microsoft.com/office/drawing/2014/main" id="{760D1A1F-BD33-8283-6B90-BA5880B1648B}"/>
              </a:ext>
            </a:extLst>
          </p:cNvPr>
          <p:cNvCxnSpPr/>
          <p:nvPr/>
        </p:nvCxnSpPr>
        <p:spPr>
          <a:xfrm>
            <a:off x="5818281" y="247631"/>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3" name="Google Shape;1625;p60">
            <a:hlinkClick r:id="" action="ppaction://hlinkshowjump?jump=nextslide"/>
            <a:extLst>
              <a:ext uri="{FF2B5EF4-FFF2-40B4-BE49-F238E27FC236}">
                <a16:creationId xmlns:a16="http://schemas.microsoft.com/office/drawing/2014/main" id="{BAD0D9CF-F138-AF1B-434B-A0645307E297}"/>
              </a:ext>
            </a:extLst>
          </p:cNvPr>
          <p:cNvCxnSpPr/>
          <p:nvPr/>
        </p:nvCxnSpPr>
        <p:spPr>
          <a:xfrm>
            <a:off x="2228919" y="243131"/>
            <a:ext cx="1096800" cy="4500"/>
          </a:xfrm>
          <a:prstGeom prst="straightConnector1">
            <a:avLst/>
          </a:prstGeom>
          <a:noFill/>
          <a:ln w="9525"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27152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6" name="Google Shape;1703;p65">
            <a:extLst>
              <a:ext uri="{FF2B5EF4-FFF2-40B4-BE49-F238E27FC236}">
                <a16:creationId xmlns:a16="http://schemas.microsoft.com/office/drawing/2014/main" id="{87797C8E-83B6-C072-1902-D56865ACD276}"/>
              </a:ext>
            </a:extLst>
          </p:cNvPr>
          <p:cNvSpPr txBox="1">
            <a:spLocks noGrp="1"/>
          </p:cNvSpPr>
          <p:nvPr>
            <p:ph type="title"/>
          </p:nvPr>
        </p:nvSpPr>
        <p:spPr>
          <a:xfrm>
            <a:off x="2970050" y="548450"/>
            <a:ext cx="3197400" cy="10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r>
              <a:rPr lang="en" dirty="0">
                <a:solidFill>
                  <a:schemeClr val="dk2"/>
                </a:solidFill>
              </a:rPr>
              <a:t>!</a:t>
            </a:r>
            <a:endParaRPr dirty="0">
              <a:solidFill>
                <a:schemeClr val="dk2"/>
              </a:solidFill>
            </a:endParaRPr>
          </a:p>
        </p:txBody>
      </p:sp>
      <p:pic>
        <p:nvPicPr>
          <p:cNvPr id="7" name="Google Shape;1706;p65">
            <a:extLst>
              <a:ext uri="{FF2B5EF4-FFF2-40B4-BE49-F238E27FC236}">
                <a16:creationId xmlns:a16="http://schemas.microsoft.com/office/drawing/2014/main" id="{BB1EDA85-7B2C-6373-505C-440C061B3610}"/>
              </a:ext>
            </a:extLst>
          </p:cNvPr>
          <p:cNvPicPr preferRelativeResize="0"/>
          <p:nvPr/>
        </p:nvPicPr>
        <p:blipFill>
          <a:blip r:embed="rId3">
            <a:alphaModFix/>
          </a:blip>
          <a:stretch>
            <a:fillRect/>
          </a:stretch>
        </p:blipFill>
        <p:spPr>
          <a:xfrm rot="20039251">
            <a:off x="-2270322" y="-725325"/>
            <a:ext cx="5032746" cy="3354351"/>
          </a:xfrm>
          <a:prstGeom prst="rect">
            <a:avLst/>
          </a:prstGeom>
          <a:noFill/>
          <a:ln>
            <a:noFill/>
          </a:ln>
        </p:spPr>
      </p:pic>
      <p:pic>
        <p:nvPicPr>
          <p:cNvPr id="8" name="Google Shape;1707;p65">
            <a:extLst>
              <a:ext uri="{FF2B5EF4-FFF2-40B4-BE49-F238E27FC236}">
                <a16:creationId xmlns:a16="http://schemas.microsoft.com/office/drawing/2014/main" id="{1092CC1D-CE20-43D2-70A6-227013A4343F}"/>
              </a:ext>
            </a:extLst>
          </p:cNvPr>
          <p:cNvPicPr preferRelativeResize="0"/>
          <p:nvPr/>
        </p:nvPicPr>
        <p:blipFill>
          <a:blip r:embed="rId4">
            <a:alphaModFix/>
          </a:blip>
          <a:stretch>
            <a:fillRect/>
          </a:stretch>
        </p:blipFill>
        <p:spPr>
          <a:xfrm>
            <a:off x="7557225" y="2135579"/>
            <a:ext cx="3925074" cy="3857476"/>
          </a:xfrm>
          <a:prstGeom prst="rect">
            <a:avLst/>
          </a:prstGeom>
          <a:noFill/>
          <a:ln>
            <a:noFill/>
          </a:ln>
        </p:spPr>
      </p:pic>
      <p:pic>
        <p:nvPicPr>
          <p:cNvPr id="18" name="Google Shape;2119;p67">
            <a:extLst>
              <a:ext uri="{FF2B5EF4-FFF2-40B4-BE49-F238E27FC236}">
                <a16:creationId xmlns:a16="http://schemas.microsoft.com/office/drawing/2014/main" id="{135820BD-FF2F-0E34-2582-1050344EC1FE}"/>
              </a:ext>
            </a:extLst>
          </p:cNvPr>
          <p:cNvPicPr preferRelativeResize="0"/>
          <p:nvPr/>
        </p:nvPicPr>
        <p:blipFill rotWithShape="1">
          <a:blip r:embed="rId5">
            <a:alphaModFix/>
          </a:blip>
          <a:srcRect t="23989" b="23994"/>
          <a:stretch/>
        </p:blipFill>
        <p:spPr>
          <a:xfrm rot="785951">
            <a:off x="7842704" y="-61343"/>
            <a:ext cx="1299815" cy="1066958"/>
          </a:xfrm>
          <a:prstGeom prst="rect">
            <a:avLst/>
          </a:prstGeom>
          <a:noFill/>
          <a:ln>
            <a:noFill/>
          </a:ln>
        </p:spPr>
      </p:pic>
      <p:pic>
        <p:nvPicPr>
          <p:cNvPr id="9" name="Google Shape;1708;p65">
            <a:extLst>
              <a:ext uri="{FF2B5EF4-FFF2-40B4-BE49-F238E27FC236}">
                <a16:creationId xmlns:a16="http://schemas.microsoft.com/office/drawing/2014/main" id="{76AA20C6-8816-09F0-68CC-7FF2E9128FA7}"/>
              </a:ext>
            </a:extLst>
          </p:cNvPr>
          <p:cNvPicPr preferRelativeResize="0"/>
          <p:nvPr/>
        </p:nvPicPr>
        <p:blipFill>
          <a:blip r:embed="rId6">
            <a:alphaModFix/>
          </a:blip>
          <a:stretch>
            <a:fillRect/>
          </a:stretch>
        </p:blipFill>
        <p:spPr>
          <a:xfrm>
            <a:off x="298676" y="2331140"/>
            <a:ext cx="1211907" cy="1230118"/>
          </a:xfrm>
          <a:prstGeom prst="rect">
            <a:avLst/>
          </a:prstGeom>
          <a:noFill/>
          <a:ln>
            <a:noFill/>
          </a:ln>
        </p:spPr>
      </p:pic>
      <p:pic>
        <p:nvPicPr>
          <p:cNvPr id="11" name="Google Shape;1711;p65">
            <a:extLst>
              <a:ext uri="{FF2B5EF4-FFF2-40B4-BE49-F238E27FC236}">
                <a16:creationId xmlns:a16="http://schemas.microsoft.com/office/drawing/2014/main" id="{DEA31527-8616-EF6D-454C-DB5190278A39}"/>
              </a:ext>
            </a:extLst>
          </p:cNvPr>
          <p:cNvPicPr preferRelativeResize="0"/>
          <p:nvPr/>
        </p:nvPicPr>
        <p:blipFill>
          <a:blip r:embed="rId7">
            <a:alphaModFix/>
          </a:blip>
          <a:stretch>
            <a:fillRect/>
          </a:stretch>
        </p:blipFill>
        <p:spPr>
          <a:xfrm rot="3735456">
            <a:off x="6738682" y="-179903"/>
            <a:ext cx="2000003" cy="1970300"/>
          </a:xfrm>
          <a:prstGeom prst="rect">
            <a:avLst/>
          </a:prstGeom>
          <a:noFill/>
          <a:ln>
            <a:noFill/>
          </a:ln>
        </p:spPr>
      </p:pic>
      <p:sp>
        <p:nvSpPr>
          <p:cNvPr id="12" name="Google Shape;1704;p65">
            <a:extLst>
              <a:ext uri="{FF2B5EF4-FFF2-40B4-BE49-F238E27FC236}">
                <a16:creationId xmlns:a16="http://schemas.microsoft.com/office/drawing/2014/main" id="{A23F1CF1-D9C1-95BE-60BB-FA9F1AF283EA}"/>
              </a:ext>
            </a:extLst>
          </p:cNvPr>
          <p:cNvSpPr txBox="1">
            <a:spLocks noGrp="1"/>
          </p:cNvSpPr>
          <p:nvPr>
            <p:ph type="subTitle" idx="1"/>
          </p:nvPr>
        </p:nvSpPr>
        <p:spPr>
          <a:xfrm>
            <a:off x="2970025" y="1445500"/>
            <a:ext cx="3197400" cy="10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dirty="0"/>
          </a:p>
          <a:p>
            <a:pPr marL="0" lvl="0" indent="0" algn="ctr" rtl="0">
              <a:spcBef>
                <a:spcPts val="1000"/>
              </a:spcBef>
              <a:spcAft>
                <a:spcPts val="0"/>
              </a:spcAft>
              <a:buNone/>
            </a:pPr>
            <a:r>
              <a:rPr lang="en-IN" dirty="0"/>
              <a:t>shravanbirajdar125@gmail.com</a:t>
            </a:r>
            <a:endParaRPr dirty="0"/>
          </a:p>
          <a:p>
            <a:pPr marL="0" lvl="0" indent="0" algn="ctr" rtl="0">
              <a:spcBef>
                <a:spcPts val="0"/>
              </a:spcBef>
              <a:spcAft>
                <a:spcPts val="0"/>
              </a:spcAft>
              <a:buNone/>
            </a:pPr>
            <a:r>
              <a:rPr lang="en" dirty="0"/>
              <a:t>+91 9921226132</a:t>
            </a:r>
            <a:endParaRPr dirty="0"/>
          </a:p>
        </p:txBody>
      </p:sp>
      <p:pic>
        <p:nvPicPr>
          <p:cNvPr id="13" name="Google Shape;1709;p65">
            <a:extLst>
              <a:ext uri="{FF2B5EF4-FFF2-40B4-BE49-F238E27FC236}">
                <a16:creationId xmlns:a16="http://schemas.microsoft.com/office/drawing/2014/main" id="{1387D5FC-42CE-9039-78A0-BBEC8C705ABB}"/>
              </a:ext>
            </a:extLst>
          </p:cNvPr>
          <p:cNvPicPr preferRelativeResize="0"/>
          <p:nvPr/>
        </p:nvPicPr>
        <p:blipFill>
          <a:blip r:embed="rId8">
            <a:alphaModFix/>
          </a:blip>
          <a:stretch>
            <a:fillRect/>
          </a:stretch>
        </p:blipFill>
        <p:spPr>
          <a:xfrm>
            <a:off x="7811175" y="1504182"/>
            <a:ext cx="1173999" cy="1156588"/>
          </a:xfrm>
          <a:prstGeom prst="rect">
            <a:avLst/>
          </a:prstGeom>
          <a:noFill/>
          <a:ln>
            <a:noFill/>
          </a:ln>
        </p:spPr>
      </p:pic>
      <p:pic>
        <p:nvPicPr>
          <p:cNvPr id="14" name="Google Shape;2118;p67">
            <a:extLst>
              <a:ext uri="{FF2B5EF4-FFF2-40B4-BE49-F238E27FC236}">
                <a16:creationId xmlns:a16="http://schemas.microsoft.com/office/drawing/2014/main" id="{44DCE430-52CB-907A-29C3-23A6EE394CE4}"/>
              </a:ext>
            </a:extLst>
          </p:cNvPr>
          <p:cNvPicPr preferRelativeResize="0"/>
          <p:nvPr/>
        </p:nvPicPr>
        <p:blipFill>
          <a:blip r:embed="rId9">
            <a:alphaModFix/>
          </a:blip>
          <a:stretch>
            <a:fillRect/>
          </a:stretch>
        </p:blipFill>
        <p:spPr>
          <a:xfrm>
            <a:off x="6036083" y="3160543"/>
            <a:ext cx="1434900" cy="2264425"/>
          </a:xfrm>
          <a:prstGeom prst="rect">
            <a:avLst/>
          </a:prstGeom>
          <a:noFill/>
          <a:ln>
            <a:noFill/>
          </a:ln>
        </p:spPr>
      </p:pic>
      <p:pic>
        <p:nvPicPr>
          <p:cNvPr id="15" name="Google Shape;2121;p67">
            <a:extLst>
              <a:ext uri="{FF2B5EF4-FFF2-40B4-BE49-F238E27FC236}">
                <a16:creationId xmlns:a16="http://schemas.microsoft.com/office/drawing/2014/main" id="{8C2F79BC-718A-E685-FFD4-D79FDD70442F}"/>
              </a:ext>
            </a:extLst>
          </p:cNvPr>
          <p:cNvPicPr preferRelativeResize="0"/>
          <p:nvPr/>
        </p:nvPicPr>
        <p:blipFill rotWithShape="1">
          <a:blip r:embed="rId10">
            <a:alphaModFix/>
          </a:blip>
          <a:srcRect t="20541" b="18341"/>
          <a:stretch/>
        </p:blipFill>
        <p:spPr>
          <a:xfrm flipH="1">
            <a:off x="4594793" y="3131098"/>
            <a:ext cx="1401750" cy="1348450"/>
          </a:xfrm>
          <a:prstGeom prst="rect">
            <a:avLst/>
          </a:prstGeom>
          <a:noFill/>
          <a:ln>
            <a:noFill/>
          </a:ln>
        </p:spPr>
      </p:pic>
      <p:pic>
        <p:nvPicPr>
          <p:cNvPr id="16" name="Google Shape;2122;p67">
            <a:extLst>
              <a:ext uri="{FF2B5EF4-FFF2-40B4-BE49-F238E27FC236}">
                <a16:creationId xmlns:a16="http://schemas.microsoft.com/office/drawing/2014/main" id="{AC81AB2A-1ED6-8FB2-BA4A-F75EAF99C7B4}"/>
              </a:ext>
            </a:extLst>
          </p:cNvPr>
          <p:cNvPicPr preferRelativeResize="0"/>
          <p:nvPr/>
        </p:nvPicPr>
        <p:blipFill rotWithShape="1">
          <a:blip r:embed="rId11">
            <a:alphaModFix/>
          </a:blip>
          <a:srcRect l="12781" t="16937" r="12781" b="22657"/>
          <a:stretch/>
        </p:blipFill>
        <p:spPr>
          <a:xfrm rot="20100978">
            <a:off x="3979997" y="3660137"/>
            <a:ext cx="1143351" cy="1464162"/>
          </a:xfrm>
          <a:prstGeom prst="rect">
            <a:avLst/>
          </a:prstGeom>
          <a:noFill/>
          <a:ln>
            <a:noFill/>
          </a:ln>
        </p:spPr>
      </p:pic>
      <p:pic>
        <p:nvPicPr>
          <p:cNvPr id="17" name="Google Shape;2117;p67">
            <a:extLst>
              <a:ext uri="{FF2B5EF4-FFF2-40B4-BE49-F238E27FC236}">
                <a16:creationId xmlns:a16="http://schemas.microsoft.com/office/drawing/2014/main" id="{E74E966D-0FB8-6EA6-3F8C-9B6F16E61100}"/>
              </a:ext>
            </a:extLst>
          </p:cNvPr>
          <p:cNvPicPr preferRelativeResize="0"/>
          <p:nvPr/>
        </p:nvPicPr>
        <p:blipFill>
          <a:blip r:embed="rId12">
            <a:alphaModFix/>
          </a:blip>
          <a:stretch>
            <a:fillRect/>
          </a:stretch>
        </p:blipFill>
        <p:spPr>
          <a:xfrm rot="957765">
            <a:off x="-994536" y="3137929"/>
            <a:ext cx="3848567" cy="2699401"/>
          </a:xfrm>
          <a:prstGeom prst="rect">
            <a:avLst/>
          </a:prstGeom>
          <a:noFill/>
          <a:ln>
            <a:noFill/>
          </a:ln>
        </p:spPr>
      </p:pic>
      <p:sp>
        <p:nvSpPr>
          <p:cNvPr id="19" name="TextBox 18">
            <a:hlinkClick r:id="rId13"/>
            <a:extLst>
              <a:ext uri="{FF2B5EF4-FFF2-40B4-BE49-F238E27FC236}">
                <a16:creationId xmlns:a16="http://schemas.microsoft.com/office/drawing/2014/main" id="{F0B9AFAD-7871-046F-838C-408909739242}"/>
              </a:ext>
            </a:extLst>
          </p:cNvPr>
          <p:cNvSpPr txBox="1"/>
          <p:nvPr/>
        </p:nvSpPr>
        <p:spPr>
          <a:xfrm>
            <a:off x="4216379" y="2276986"/>
            <a:ext cx="972257" cy="307777"/>
          </a:xfrm>
          <a:prstGeom prst="rect">
            <a:avLst/>
          </a:prstGeom>
          <a:noFill/>
        </p:spPr>
        <p:txBody>
          <a:bodyPr wrap="square" rtlCol="0">
            <a:spAutoFit/>
          </a:bodyPr>
          <a:lstStyle/>
          <a:p>
            <a:r>
              <a:rPr lang="en-IN" dirty="0" err="1"/>
              <a:t>LinkedIN</a:t>
            </a:r>
            <a:endParaRPr lang="en-IN" dirty="0"/>
          </a:p>
        </p:txBody>
      </p:sp>
      <p:pic>
        <p:nvPicPr>
          <p:cNvPr id="3074" name="Picture 2">
            <a:extLst>
              <a:ext uri="{FF2B5EF4-FFF2-40B4-BE49-F238E27FC236}">
                <a16:creationId xmlns:a16="http://schemas.microsoft.com/office/drawing/2014/main" id="{9BD7C792-0854-4B42-0C8C-3242DC60BC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9585" y="2273530"/>
            <a:ext cx="839173" cy="35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06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1"/>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PIZZA CONCEPTS</a:t>
            </a:r>
            <a:endParaRPr dirty="0">
              <a:solidFill>
                <a:schemeClr val="tx1"/>
              </a:solidFill>
              <a:effectLst>
                <a:outerShdw blurRad="38100" dist="38100" dir="2700000" algn="tl">
                  <a:srgbClr val="000000">
                    <a:alpha val="43137"/>
                  </a:srgbClr>
                </a:outerShdw>
              </a:effectLst>
            </a:endParaRPr>
          </a:p>
        </p:txBody>
      </p:sp>
      <p:sp>
        <p:nvSpPr>
          <p:cNvPr id="1167" name="Google Shape;1167;p41"/>
          <p:cNvSpPr txBox="1">
            <a:spLocks noGrp="1"/>
          </p:cNvSpPr>
          <p:nvPr>
            <p:ph type="subTitle" idx="2"/>
          </p:nvPr>
        </p:nvSpPr>
        <p:spPr>
          <a:xfrm>
            <a:off x="963439" y="1935300"/>
            <a:ext cx="7272985" cy="22362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70C0"/>
                </a:solidFill>
                <a:latin typeface="Comic Sans MS" panose="030F0702030302020204" pitchFamily="66" charset="0"/>
              </a:rPr>
              <a:t>Pizza sales analysis evaluates order quantity, price, category, and names across various stages—monthly and daily—to identify key revenue, sales, and quantity factors. This enables pinpointing highest and lowest sales periods, facilitating targeted menu adjustments, pricing strategies, and promotional activities for optimized profitability and customer engagement.</a:t>
            </a:r>
            <a:endParaRPr sz="1600" dirty="0">
              <a:solidFill>
                <a:srgbClr val="0070C0"/>
              </a:solidFill>
              <a:latin typeface="Comic Sans MS" panose="030F0702030302020204" pitchFamily="66" charset="0"/>
            </a:endParaRPr>
          </a:p>
        </p:txBody>
      </p:sp>
      <p:cxnSp>
        <p:nvCxnSpPr>
          <p:cNvPr id="1170" name="Google Shape;1170;p4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171" name="Google Shape;1171;p41"/>
          <p:cNvGrpSpPr/>
          <p:nvPr/>
        </p:nvGrpSpPr>
        <p:grpSpPr>
          <a:xfrm>
            <a:off x="2383415" y="655536"/>
            <a:ext cx="448059" cy="562922"/>
            <a:chOff x="1555150" y="1270074"/>
            <a:chExt cx="371895" cy="459941"/>
          </a:xfrm>
        </p:grpSpPr>
        <p:sp>
          <p:nvSpPr>
            <p:cNvPr id="1172" name="Google Shape;1172;p41"/>
            <p:cNvSpPr/>
            <p:nvPr/>
          </p:nvSpPr>
          <p:spPr>
            <a:xfrm>
              <a:off x="1869525" y="1483871"/>
              <a:ext cx="57519" cy="44923"/>
            </a:xfrm>
            <a:custGeom>
              <a:avLst/>
              <a:gdLst/>
              <a:ahLst/>
              <a:cxnLst/>
              <a:rect l="l" t="t" r="r" b="b"/>
              <a:pathLst>
                <a:path w="2685" h="2097" extrusionOk="0">
                  <a:moveTo>
                    <a:pt x="1" y="0"/>
                  </a:moveTo>
                  <a:lnTo>
                    <a:pt x="1" y="2097"/>
                  </a:lnTo>
                  <a:lnTo>
                    <a:pt x="2684" y="2097"/>
                  </a:lnTo>
                  <a:lnTo>
                    <a:pt x="26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1869525" y="1270074"/>
              <a:ext cx="57519" cy="43123"/>
            </a:xfrm>
            <a:custGeom>
              <a:avLst/>
              <a:gdLst/>
              <a:ahLst/>
              <a:cxnLst/>
              <a:rect l="l" t="t" r="r" b="b"/>
              <a:pathLst>
                <a:path w="2685" h="2013" extrusionOk="0">
                  <a:moveTo>
                    <a:pt x="1" y="0"/>
                  </a:moveTo>
                  <a:lnTo>
                    <a:pt x="1" y="2013"/>
                  </a:lnTo>
                  <a:lnTo>
                    <a:pt x="2684" y="2013"/>
                  </a:lnTo>
                  <a:lnTo>
                    <a:pt x="2684" y="630"/>
                  </a:lnTo>
                  <a:cubicBezTo>
                    <a:pt x="2684" y="281"/>
                    <a:pt x="2403" y="0"/>
                    <a:pt x="2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1681800" y="1376951"/>
              <a:ext cx="88046" cy="116795"/>
            </a:xfrm>
            <a:custGeom>
              <a:avLst/>
              <a:gdLst/>
              <a:ahLst/>
              <a:cxnLst/>
              <a:rect l="l" t="t" r="r" b="b"/>
              <a:pathLst>
                <a:path w="4110" h="5452" extrusionOk="0">
                  <a:moveTo>
                    <a:pt x="2054" y="0"/>
                  </a:moveTo>
                  <a:cubicBezTo>
                    <a:pt x="1661" y="0"/>
                    <a:pt x="1342" y="321"/>
                    <a:pt x="1342" y="714"/>
                  </a:cubicBezTo>
                  <a:cubicBezTo>
                    <a:pt x="1342" y="1061"/>
                    <a:pt x="1061" y="1342"/>
                    <a:pt x="712" y="1342"/>
                  </a:cubicBezTo>
                  <a:cubicBezTo>
                    <a:pt x="319" y="1342"/>
                    <a:pt x="0" y="1663"/>
                    <a:pt x="0" y="2056"/>
                  </a:cubicBezTo>
                  <a:cubicBezTo>
                    <a:pt x="0" y="2449"/>
                    <a:pt x="319" y="2768"/>
                    <a:pt x="714" y="2768"/>
                  </a:cubicBezTo>
                  <a:cubicBezTo>
                    <a:pt x="1061" y="2768"/>
                    <a:pt x="1342" y="3051"/>
                    <a:pt x="1342" y="3398"/>
                  </a:cubicBezTo>
                  <a:cubicBezTo>
                    <a:pt x="1342" y="3639"/>
                    <a:pt x="1206" y="3848"/>
                    <a:pt x="1007" y="3953"/>
                  </a:cubicBezTo>
                  <a:lnTo>
                    <a:pt x="1007" y="5452"/>
                  </a:lnTo>
                  <a:lnTo>
                    <a:pt x="3103" y="5452"/>
                  </a:lnTo>
                  <a:lnTo>
                    <a:pt x="3103" y="3953"/>
                  </a:lnTo>
                  <a:cubicBezTo>
                    <a:pt x="2904" y="3848"/>
                    <a:pt x="2768" y="3639"/>
                    <a:pt x="2768" y="3398"/>
                  </a:cubicBezTo>
                  <a:cubicBezTo>
                    <a:pt x="2768" y="3051"/>
                    <a:pt x="3049" y="2768"/>
                    <a:pt x="3396" y="2768"/>
                  </a:cubicBezTo>
                  <a:cubicBezTo>
                    <a:pt x="3789" y="2768"/>
                    <a:pt x="4110" y="2449"/>
                    <a:pt x="4110" y="2056"/>
                  </a:cubicBezTo>
                  <a:cubicBezTo>
                    <a:pt x="4110" y="1663"/>
                    <a:pt x="3789" y="1342"/>
                    <a:pt x="3396" y="1342"/>
                  </a:cubicBezTo>
                  <a:cubicBezTo>
                    <a:pt x="3049" y="1342"/>
                    <a:pt x="2768" y="1061"/>
                    <a:pt x="2768" y="714"/>
                  </a:cubicBezTo>
                  <a:cubicBezTo>
                    <a:pt x="2768" y="321"/>
                    <a:pt x="2447"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869525" y="1411998"/>
              <a:ext cx="57519" cy="44944"/>
            </a:xfrm>
            <a:custGeom>
              <a:avLst/>
              <a:gdLst/>
              <a:ahLst/>
              <a:cxnLst/>
              <a:rect l="l" t="t" r="r" b="b"/>
              <a:pathLst>
                <a:path w="2685" h="2098" extrusionOk="0">
                  <a:moveTo>
                    <a:pt x="1" y="0"/>
                  </a:moveTo>
                  <a:lnTo>
                    <a:pt x="1" y="2097"/>
                  </a:lnTo>
                  <a:lnTo>
                    <a:pt x="2684" y="2097"/>
                  </a:lnTo>
                  <a:lnTo>
                    <a:pt x="26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869525" y="1340126"/>
              <a:ext cx="57519" cy="44944"/>
            </a:xfrm>
            <a:custGeom>
              <a:avLst/>
              <a:gdLst/>
              <a:ahLst/>
              <a:cxnLst/>
              <a:rect l="l" t="t" r="r" b="b"/>
              <a:pathLst>
                <a:path w="2685" h="2098" extrusionOk="0">
                  <a:moveTo>
                    <a:pt x="1" y="1"/>
                  </a:moveTo>
                  <a:lnTo>
                    <a:pt x="1" y="2097"/>
                  </a:lnTo>
                  <a:lnTo>
                    <a:pt x="2684" y="2097"/>
                  </a:lnTo>
                  <a:lnTo>
                    <a:pt x="2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555150" y="1271295"/>
              <a:ext cx="30570" cy="384705"/>
            </a:xfrm>
            <a:custGeom>
              <a:avLst/>
              <a:gdLst/>
              <a:ahLst/>
              <a:cxnLst/>
              <a:rect l="l" t="t" r="r" b="b"/>
              <a:pathLst>
                <a:path w="1427" h="17958" extrusionOk="0">
                  <a:moveTo>
                    <a:pt x="1426" y="1"/>
                  </a:moveTo>
                  <a:cubicBezTo>
                    <a:pt x="607" y="206"/>
                    <a:pt x="1" y="948"/>
                    <a:pt x="1" y="1829"/>
                  </a:cubicBezTo>
                  <a:lnTo>
                    <a:pt x="1" y="16129"/>
                  </a:lnTo>
                  <a:cubicBezTo>
                    <a:pt x="1" y="17011"/>
                    <a:pt x="607" y="17752"/>
                    <a:pt x="1426" y="17958"/>
                  </a:cubicBezTo>
                  <a:lnTo>
                    <a:pt x="1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1612648" y="1684171"/>
              <a:ext cx="98822" cy="45844"/>
            </a:xfrm>
            <a:custGeom>
              <a:avLst/>
              <a:gdLst/>
              <a:ahLst/>
              <a:cxnLst/>
              <a:rect l="l" t="t" r="r" b="b"/>
              <a:pathLst>
                <a:path w="4613" h="2140" extrusionOk="0">
                  <a:moveTo>
                    <a:pt x="0" y="0"/>
                  </a:moveTo>
                  <a:lnTo>
                    <a:pt x="0" y="1510"/>
                  </a:lnTo>
                  <a:cubicBezTo>
                    <a:pt x="0" y="1871"/>
                    <a:pt x="297" y="2139"/>
                    <a:pt x="629" y="2139"/>
                  </a:cubicBezTo>
                  <a:cubicBezTo>
                    <a:pt x="710" y="2139"/>
                    <a:pt x="794" y="2123"/>
                    <a:pt x="875" y="2089"/>
                  </a:cubicBezTo>
                  <a:lnTo>
                    <a:pt x="2306" y="1480"/>
                  </a:lnTo>
                  <a:lnTo>
                    <a:pt x="3738" y="2089"/>
                  </a:lnTo>
                  <a:cubicBezTo>
                    <a:pt x="3819" y="2124"/>
                    <a:pt x="3902" y="2140"/>
                    <a:pt x="3984" y="2140"/>
                  </a:cubicBezTo>
                  <a:cubicBezTo>
                    <a:pt x="4314" y="2140"/>
                    <a:pt x="4613" y="1873"/>
                    <a:pt x="4613" y="1510"/>
                  </a:cubicBezTo>
                  <a:lnTo>
                    <a:pt x="4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612648" y="1270074"/>
              <a:ext cx="229949" cy="387169"/>
            </a:xfrm>
            <a:custGeom>
              <a:avLst/>
              <a:gdLst/>
              <a:ahLst/>
              <a:cxnLst/>
              <a:rect l="l" t="t" r="r" b="b"/>
              <a:pathLst>
                <a:path w="10734" h="18073" extrusionOk="0">
                  <a:moveTo>
                    <a:pt x="5284" y="3731"/>
                  </a:moveTo>
                  <a:cubicBezTo>
                    <a:pt x="6178" y="3731"/>
                    <a:pt x="6937" y="4333"/>
                    <a:pt x="7175" y="5152"/>
                  </a:cubicBezTo>
                  <a:cubicBezTo>
                    <a:pt x="7996" y="5390"/>
                    <a:pt x="8596" y="6149"/>
                    <a:pt x="8596" y="7045"/>
                  </a:cubicBezTo>
                  <a:cubicBezTo>
                    <a:pt x="8596" y="7781"/>
                    <a:pt x="8190" y="8424"/>
                    <a:pt x="7589" y="8763"/>
                  </a:cubicBezTo>
                  <a:lnTo>
                    <a:pt x="7589" y="11070"/>
                  </a:lnTo>
                  <a:cubicBezTo>
                    <a:pt x="7589" y="11417"/>
                    <a:pt x="7308" y="11699"/>
                    <a:pt x="6961" y="11699"/>
                  </a:cubicBezTo>
                  <a:lnTo>
                    <a:pt x="3607" y="11699"/>
                  </a:lnTo>
                  <a:cubicBezTo>
                    <a:pt x="3258" y="11699"/>
                    <a:pt x="2977" y="11417"/>
                    <a:pt x="2977" y="11070"/>
                  </a:cubicBezTo>
                  <a:lnTo>
                    <a:pt x="2977" y="8763"/>
                  </a:lnTo>
                  <a:cubicBezTo>
                    <a:pt x="2377" y="8424"/>
                    <a:pt x="1970" y="7781"/>
                    <a:pt x="1970" y="7045"/>
                  </a:cubicBezTo>
                  <a:cubicBezTo>
                    <a:pt x="1970" y="6149"/>
                    <a:pt x="2571" y="5390"/>
                    <a:pt x="3391" y="5152"/>
                  </a:cubicBezTo>
                  <a:cubicBezTo>
                    <a:pt x="3630" y="4333"/>
                    <a:pt x="4388" y="3731"/>
                    <a:pt x="5284" y="3731"/>
                  </a:cubicBezTo>
                  <a:close/>
                  <a:moveTo>
                    <a:pt x="7966" y="13124"/>
                  </a:moveTo>
                  <a:cubicBezTo>
                    <a:pt x="8315" y="13124"/>
                    <a:pt x="8596" y="13407"/>
                    <a:pt x="8596" y="13754"/>
                  </a:cubicBezTo>
                  <a:cubicBezTo>
                    <a:pt x="8596" y="14101"/>
                    <a:pt x="8315" y="14382"/>
                    <a:pt x="7966" y="14382"/>
                  </a:cubicBezTo>
                  <a:lnTo>
                    <a:pt x="2600" y="14382"/>
                  </a:lnTo>
                  <a:cubicBezTo>
                    <a:pt x="2252" y="14382"/>
                    <a:pt x="1970" y="14101"/>
                    <a:pt x="1970" y="13754"/>
                  </a:cubicBezTo>
                  <a:cubicBezTo>
                    <a:pt x="1970" y="13407"/>
                    <a:pt x="2252" y="13124"/>
                    <a:pt x="2600" y="13124"/>
                  </a:cubicBezTo>
                  <a:close/>
                  <a:moveTo>
                    <a:pt x="0" y="0"/>
                  </a:moveTo>
                  <a:lnTo>
                    <a:pt x="0" y="18072"/>
                  </a:lnTo>
                  <a:lnTo>
                    <a:pt x="10734" y="18072"/>
                  </a:lnTo>
                  <a:lnTo>
                    <a:pt x="10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869525" y="1555722"/>
              <a:ext cx="57519" cy="101521"/>
            </a:xfrm>
            <a:custGeom>
              <a:avLst/>
              <a:gdLst/>
              <a:ahLst/>
              <a:cxnLst/>
              <a:rect l="l" t="t" r="r" b="b"/>
              <a:pathLst>
                <a:path w="2685" h="4739" extrusionOk="0">
                  <a:moveTo>
                    <a:pt x="1" y="1"/>
                  </a:moveTo>
                  <a:lnTo>
                    <a:pt x="1" y="4738"/>
                  </a:lnTo>
                  <a:lnTo>
                    <a:pt x="2056" y="4738"/>
                  </a:lnTo>
                  <a:cubicBezTo>
                    <a:pt x="2403" y="4738"/>
                    <a:pt x="2684" y="4457"/>
                    <a:pt x="2684" y="4110"/>
                  </a:cubicBezTo>
                  <a:lnTo>
                    <a:pt x="2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41"/>
          <p:cNvGrpSpPr/>
          <p:nvPr/>
        </p:nvGrpSpPr>
        <p:grpSpPr>
          <a:xfrm>
            <a:off x="6293433" y="612405"/>
            <a:ext cx="457196" cy="560090"/>
            <a:chOff x="5327866" y="3273099"/>
            <a:chExt cx="373801" cy="459920"/>
          </a:xfrm>
        </p:grpSpPr>
        <p:sp>
          <p:nvSpPr>
            <p:cNvPr id="1182" name="Google Shape;1182;p41"/>
            <p:cNvSpPr/>
            <p:nvPr/>
          </p:nvSpPr>
          <p:spPr>
            <a:xfrm>
              <a:off x="5470797" y="3538010"/>
              <a:ext cx="30527" cy="30527"/>
            </a:xfrm>
            <a:custGeom>
              <a:avLst/>
              <a:gdLst/>
              <a:ahLst/>
              <a:cxnLst/>
              <a:rect l="l" t="t" r="r" b="b"/>
              <a:pathLst>
                <a:path w="1425" h="1425" extrusionOk="0">
                  <a:moveTo>
                    <a:pt x="0" y="0"/>
                  </a:moveTo>
                  <a:lnTo>
                    <a:pt x="0" y="796"/>
                  </a:lnTo>
                  <a:cubicBezTo>
                    <a:pt x="0" y="1143"/>
                    <a:pt x="281" y="1425"/>
                    <a:pt x="628" y="1425"/>
                  </a:cubicBezTo>
                  <a:lnTo>
                    <a:pt x="1424" y="1425"/>
                  </a:lnTo>
                  <a:lnTo>
                    <a:pt x="1424" y="629"/>
                  </a:lnTo>
                  <a:cubicBezTo>
                    <a:pt x="1424" y="282"/>
                    <a:pt x="1143" y="0"/>
                    <a:pt x="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5470797" y="3480512"/>
              <a:ext cx="30527" cy="30570"/>
            </a:xfrm>
            <a:custGeom>
              <a:avLst/>
              <a:gdLst/>
              <a:ahLst/>
              <a:cxnLst/>
              <a:rect l="l" t="t" r="r" b="b"/>
              <a:pathLst>
                <a:path w="1425" h="1427" extrusionOk="0">
                  <a:moveTo>
                    <a:pt x="0" y="1"/>
                  </a:moveTo>
                  <a:lnTo>
                    <a:pt x="0" y="798"/>
                  </a:lnTo>
                  <a:cubicBezTo>
                    <a:pt x="0" y="1144"/>
                    <a:pt x="281" y="1426"/>
                    <a:pt x="628" y="1426"/>
                  </a:cubicBezTo>
                  <a:lnTo>
                    <a:pt x="1424" y="1426"/>
                  </a:lnTo>
                  <a:lnTo>
                    <a:pt x="1424" y="631"/>
                  </a:lnTo>
                  <a:cubicBezTo>
                    <a:pt x="1424" y="284"/>
                    <a:pt x="1143" y="1"/>
                    <a:pt x="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5497447" y="3419179"/>
              <a:ext cx="34662" cy="43209"/>
            </a:xfrm>
            <a:custGeom>
              <a:avLst/>
              <a:gdLst/>
              <a:ahLst/>
              <a:cxnLst/>
              <a:rect l="l" t="t" r="r" b="b"/>
              <a:pathLst>
                <a:path w="1618" h="2017" extrusionOk="0">
                  <a:moveTo>
                    <a:pt x="810" y="1"/>
                  </a:moveTo>
                  <a:lnTo>
                    <a:pt x="246" y="565"/>
                  </a:lnTo>
                  <a:cubicBezTo>
                    <a:pt x="1" y="810"/>
                    <a:pt x="1" y="1208"/>
                    <a:pt x="246" y="1454"/>
                  </a:cubicBezTo>
                  <a:lnTo>
                    <a:pt x="810" y="2017"/>
                  </a:lnTo>
                  <a:lnTo>
                    <a:pt x="1372" y="1454"/>
                  </a:lnTo>
                  <a:cubicBezTo>
                    <a:pt x="1617" y="1208"/>
                    <a:pt x="1617" y="810"/>
                    <a:pt x="1372" y="565"/>
                  </a:cubicBezTo>
                  <a:lnTo>
                    <a:pt x="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5364820" y="3273099"/>
              <a:ext cx="299958" cy="58398"/>
            </a:xfrm>
            <a:custGeom>
              <a:avLst/>
              <a:gdLst/>
              <a:ahLst/>
              <a:cxnLst/>
              <a:rect l="l" t="t" r="r" b="b"/>
              <a:pathLst>
                <a:path w="14002" h="2726" extrusionOk="0">
                  <a:moveTo>
                    <a:pt x="1362" y="0"/>
                  </a:moveTo>
                  <a:cubicBezTo>
                    <a:pt x="607" y="0"/>
                    <a:pt x="1" y="610"/>
                    <a:pt x="1" y="1362"/>
                  </a:cubicBezTo>
                  <a:cubicBezTo>
                    <a:pt x="1" y="2115"/>
                    <a:pt x="611" y="2725"/>
                    <a:pt x="1362" y="2725"/>
                  </a:cubicBezTo>
                  <a:lnTo>
                    <a:pt x="12638" y="2725"/>
                  </a:lnTo>
                  <a:cubicBezTo>
                    <a:pt x="13393" y="2725"/>
                    <a:pt x="14001" y="2112"/>
                    <a:pt x="14001" y="1362"/>
                  </a:cubicBezTo>
                  <a:cubicBezTo>
                    <a:pt x="14001" y="610"/>
                    <a:pt x="13391" y="0"/>
                    <a:pt x="12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5470797" y="3595465"/>
              <a:ext cx="30527" cy="30570"/>
            </a:xfrm>
            <a:custGeom>
              <a:avLst/>
              <a:gdLst/>
              <a:ahLst/>
              <a:cxnLst/>
              <a:rect l="l" t="t" r="r" b="b"/>
              <a:pathLst>
                <a:path w="1425" h="1427" extrusionOk="0">
                  <a:moveTo>
                    <a:pt x="0" y="1"/>
                  </a:moveTo>
                  <a:lnTo>
                    <a:pt x="0" y="798"/>
                  </a:lnTo>
                  <a:cubicBezTo>
                    <a:pt x="0" y="1143"/>
                    <a:pt x="281" y="1426"/>
                    <a:pt x="628" y="1426"/>
                  </a:cubicBezTo>
                  <a:lnTo>
                    <a:pt x="1424" y="1426"/>
                  </a:lnTo>
                  <a:lnTo>
                    <a:pt x="1424" y="630"/>
                  </a:lnTo>
                  <a:cubicBezTo>
                    <a:pt x="1424" y="283"/>
                    <a:pt x="1143" y="1"/>
                    <a:pt x="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5327866" y="3358425"/>
              <a:ext cx="373801" cy="374594"/>
            </a:xfrm>
            <a:custGeom>
              <a:avLst/>
              <a:gdLst/>
              <a:ahLst/>
              <a:cxnLst/>
              <a:rect l="l" t="t" r="r" b="b"/>
              <a:pathLst>
                <a:path w="17449" h="17486" extrusionOk="0">
                  <a:moveTo>
                    <a:pt x="8726" y="1319"/>
                  </a:moveTo>
                  <a:cubicBezTo>
                    <a:pt x="8887" y="1319"/>
                    <a:pt x="9047" y="1381"/>
                    <a:pt x="9170" y="1503"/>
                  </a:cubicBezTo>
                  <a:lnTo>
                    <a:pt x="10178" y="2511"/>
                  </a:lnTo>
                  <a:cubicBezTo>
                    <a:pt x="10699" y="3032"/>
                    <a:pt x="10851" y="3786"/>
                    <a:pt x="10632" y="4443"/>
                  </a:cubicBezTo>
                  <a:lnTo>
                    <a:pt x="11408" y="4443"/>
                  </a:lnTo>
                  <a:cubicBezTo>
                    <a:pt x="11755" y="4443"/>
                    <a:pt x="12036" y="4725"/>
                    <a:pt x="12036" y="5072"/>
                  </a:cubicBezTo>
                  <a:lnTo>
                    <a:pt x="12036" y="6497"/>
                  </a:lnTo>
                  <a:lnTo>
                    <a:pt x="12038" y="6497"/>
                  </a:lnTo>
                  <a:cubicBezTo>
                    <a:pt x="12038" y="6788"/>
                    <a:pt x="11970" y="7063"/>
                    <a:pt x="11852" y="7310"/>
                  </a:cubicBezTo>
                  <a:cubicBezTo>
                    <a:pt x="11967" y="7423"/>
                    <a:pt x="12038" y="7581"/>
                    <a:pt x="12038" y="7754"/>
                  </a:cubicBezTo>
                  <a:lnTo>
                    <a:pt x="12038" y="9179"/>
                  </a:lnTo>
                  <a:cubicBezTo>
                    <a:pt x="12038" y="9470"/>
                    <a:pt x="11970" y="9747"/>
                    <a:pt x="11852" y="9992"/>
                  </a:cubicBezTo>
                  <a:cubicBezTo>
                    <a:pt x="11967" y="10107"/>
                    <a:pt x="12038" y="10263"/>
                    <a:pt x="12038" y="10437"/>
                  </a:cubicBezTo>
                  <a:lnTo>
                    <a:pt x="12038" y="11863"/>
                  </a:lnTo>
                  <a:cubicBezTo>
                    <a:pt x="12038" y="12902"/>
                    <a:pt x="11191" y="13749"/>
                    <a:pt x="10150" y="13749"/>
                  </a:cubicBezTo>
                  <a:lnTo>
                    <a:pt x="9354" y="13749"/>
                  </a:lnTo>
                  <a:lnTo>
                    <a:pt x="9354" y="14126"/>
                  </a:lnTo>
                  <a:cubicBezTo>
                    <a:pt x="9354" y="14473"/>
                    <a:pt x="9073" y="14756"/>
                    <a:pt x="8726" y="14756"/>
                  </a:cubicBezTo>
                  <a:cubicBezTo>
                    <a:pt x="8379" y="14756"/>
                    <a:pt x="8096" y="14473"/>
                    <a:pt x="8096" y="14126"/>
                  </a:cubicBezTo>
                  <a:lnTo>
                    <a:pt x="8096" y="13749"/>
                  </a:lnTo>
                  <a:lnTo>
                    <a:pt x="7300" y="13749"/>
                  </a:lnTo>
                  <a:cubicBezTo>
                    <a:pt x="6259" y="13749"/>
                    <a:pt x="5414" y="12902"/>
                    <a:pt x="5414" y="11863"/>
                  </a:cubicBezTo>
                  <a:lnTo>
                    <a:pt x="5414" y="10437"/>
                  </a:lnTo>
                  <a:cubicBezTo>
                    <a:pt x="5414" y="10263"/>
                    <a:pt x="5485" y="10107"/>
                    <a:pt x="5598" y="9992"/>
                  </a:cubicBezTo>
                  <a:cubicBezTo>
                    <a:pt x="5480" y="9747"/>
                    <a:pt x="5414" y="9470"/>
                    <a:pt x="5414" y="9179"/>
                  </a:cubicBezTo>
                  <a:lnTo>
                    <a:pt x="5414" y="7754"/>
                  </a:lnTo>
                  <a:cubicBezTo>
                    <a:pt x="5414" y="7581"/>
                    <a:pt x="5485" y="7423"/>
                    <a:pt x="5598" y="7310"/>
                  </a:cubicBezTo>
                  <a:cubicBezTo>
                    <a:pt x="5480" y="7063"/>
                    <a:pt x="5414" y="6788"/>
                    <a:pt x="5414" y="6497"/>
                  </a:cubicBezTo>
                  <a:lnTo>
                    <a:pt x="5414" y="5072"/>
                  </a:lnTo>
                  <a:cubicBezTo>
                    <a:pt x="5414" y="4725"/>
                    <a:pt x="5695" y="4443"/>
                    <a:pt x="6042" y="4443"/>
                  </a:cubicBezTo>
                  <a:lnTo>
                    <a:pt x="6818" y="4443"/>
                  </a:lnTo>
                  <a:cubicBezTo>
                    <a:pt x="6600" y="3786"/>
                    <a:pt x="6751" y="3032"/>
                    <a:pt x="7272" y="2511"/>
                  </a:cubicBezTo>
                  <a:lnTo>
                    <a:pt x="8280" y="1503"/>
                  </a:lnTo>
                  <a:cubicBezTo>
                    <a:pt x="8404" y="1381"/>
                    <a:pt x="8565" y="1319"/>
                    <a:pt x="8726" y="1319"/>
                  </a:cubicBezTo>
                  <a:close/>
                  <a:moveTo>
                    <a:pt x="3104" y="0"/>
                  </a:moveTo>
                  <a:cubicBezTo>
                    <a:pt x="721" y="5979"/>
                    <a:pt x="777" y="5840"/>
                    <a:pt x="773" y="5849"/>
                  </a:cubicBezTo>
                  <a:cubicBezTo>
                    <a:pt x="63" y="7671"/>
                    <a:pt x="1" y="9699"/>
                    <a:pt x="598" y="11559"/>
                  </a:cubicBezTo>
                  <a:cubicBezTo>
                    <a:pt x="1130" y="13218"/>
                    <a:pt x="1390" y="14950"/>
                    <a:pt x="1390" y="16851"/>
                  </a:cubicBezTo>
                  <a:cubicBezTo>
                    <a:pt x="1390" y="17210"/>
                    <a:pt x="1685" y="17480"/>
                    <a:pt x="2018" y="17480"/>
                  </a:cubicBezTo>
                  <a:cubicBezTo>
                    <a:pt x="2089" y="17480"/>
                    <a:pt x="2162" y="17467"/>
                    <a:pt x="2234" y="17441"/>
                  </a:cubicBezTo>
                  <a:lnTo>
                    <a:pt x="4773" y="16517"/>
                  </a:lnTo>
                  <a:cubicBezTo>
                    <a:pt x="6001" y="17161"/>
                    <a:pt x="7362" y="17486"/>
                    <a:pt x="8726" y="17486"/>
                  </a:cubicBezTo>
                  <a:cubicBezTo>
                    <a:pt x="10083" y="17486"/>
                    <a:pt x="11442" y="17165"/>
                    <a:pt x="12678" y="16517"/>
                  </a:cubicBezTo>
                  <a:lnTo>
                    <a:pt x="15217" y="17441"/>
                  </a:lnTo>
                  <a:cubicBezTo>
                    <a:pt x="15289" y="17467"/>
                    <a:pt x="15362" y="17480"/>
                    <a:pt x="15433" y="17480"/>
                  </a:cubicBezTo>
                  <a:cubicBezTo>
                    <a:pt x="15767" y="17480"/>
                    <a:pt x="16062" y="17210"/>
                    <a:pt x="16062" y="16851"/>
                  </a:cubicBezTo>
                  <a:cubicBezTo>
                    <a:pt x="16062" y="14988"/>
                    <a:pt x="16322" y="13279"/>
                    <a:pt x="16881" y="11472"/>
                  </a:cubicBezTo>
                  <a:cubicBezTo>
                    <a:pt x="17448" y="9637"/>
                    <a:pt x="17376" y="7640"/>
                    <a:pt x="16677" y="5849"/>
                  </a:cubicBezTo>
                  <a:cubicBezTo>
                    <a:pt x="16674" y="5840"/>
                    <a:pt x="16685" y="5869"/>
                    <a:pt x="14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5528252" y="3595465"/>
              <a:ext cx="30548" cy="30570"/>
            </a:xfrm>
            <a:custGeom>
              <a:avLst/>
              <a:gdLst/>
              <a:ahLst/>
              <a:cxnLst/>
              <a:rect l="l" t="t" r="r" b="b"/>
              <a:pathLst>
                <a:path w="1426" h="1427" extrusionOk="0">
                  <a:moveTo>
                    <a:pt x="628" y="1"/>
                  </a:moveTo>
                  <a:cubicBezTo>
                    <a:pt x="281" y="1"/>
                    <a:pt x="0" y="283"/>
                    <a:pt x="0" y="630"/>
                  </a:cubicBezTo>
                  <a:lnTo>
                    <a:pt x="0" y="1426"/>
                  </a:lnTo>
                  <a:lnTo>
                    <a:pt x="796" y="1426"/>
                  </a:lnTo>
                  <a:cubicBezTo>
                    <a:pt x="1143" y="1426"/>
                    <a:pt x="1426" y="1143"/>
                    <a:pt x="1426" y="798"/>
                  </a:cubicBezTo>
                  <a:lnTo>
                    <a:pt x="1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5528252" y="3480512"/>
              <a:ext cx="30548" cy="30570"/>
            </a:xfrm>
            <a:custGeom>
              <a:avLst/>
              <a:gdLst/>
              <a:ahLst/>
              <a:cxnLst/>
              <a:rect l="l" t="t" r="r" b="b"/>
              <a:pathLst>
                <a:path w="1426" h="1427" extrusionOk="0">
                  <a:moveTo>
                    <a:pt x="628" y="1"/>
                  </a:moveTo>
                  <a:cubicBezTo>
                    <a:pt x="281" y="1"/>
                    <a:pt x="0" y="284"/>
                    <a:pt x="0" y="631"/>
                  </a:cubicBezTo>
                  <a:lnTo>
                    <a:pt x="0" y="1426"/>
                  </a:lnTo>
                  <a:lnTo>
                    <a:pt x="796" y="1426"/>
                  </a:lnTo>
                  <a:cubicBezTo>
                    <a:pt x="1143" y="1426"/>
                    <a:pt x="1426" y="1144"/>
                    <a:pt x="1426" y="798"/>
                  </a:cubicBezTo>
                  <a:lnTo>
                    <a:pt x="1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5528252" y="3538010"/>
              <a:ext cx="30548" cy="30527"/>
            </a:xfrm>
            <a:custGeom>
              <a:avLst/>
              <a:gdLst/>
              <a:ahLst/>
              <a:cxnLst/>
              <a:rect l="l" t="t" r="r" b="b"/>
              <a:pathLst>
                <a:path w="1426" h="1425" extrusionOk="0">
                  <a:moveTo>
                    <a:pt x="628" y="0"/>
                  </a:moveTo>
                  <a:cubicBezTo>
                    <a:pt x="281" y="0"/>
                    <a:pt x="0" y="282"/>
                    <a:pt x="0" y="629"/>
                  </a:cubicBezTo>
                  <a:lnTo>
                    <a:pt x="0" y="1425"/>
                  </a:lnTo>
                  <a:lnTo>
                    <a:pt x="796" y="1425"/>
                  </a:lnTo>
                  <a:cubicBezTo>
                    <a:pt x="1143" y="1425"/>
                    <a:pt x="1426" y="1143"/>
                    <a:pt x="1426" y="796"/>
                  </a:cubicBezTo>
                  <a:lnTo>
                    <a:pt x="1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1" name="Google Shape;1191;p41"/>
          <p:cNvPicPr preferRelativeResize="0"/>
          <p:nvPr/>
        </p:nvPicPr>
        <p:blipFill>
          <a:blip r:embed="rId3">
            <a:alphaModFix/>
          </a:blip>
          <a:stretch>
            <a:fillRect/>
          </a:stretch>
        </p:blipFill>
        <p:spPr>
          <a:xfrm flipH="1">
            <a:off x="7514026" y="344350"/>
            <a:ext cx="2034550" cy="2004325"/>
          </a:xfrm>
          <a:prstGeom prst="rect">
            <a:avLst/>
          </a:prstGeom>
          <a:noFill/>
          <a:ln>
            <a:noFill/>
          </a:ln>
        </p:spPr>
      </p:pic>
      <p:pic>
        <p:nvPicPr>
          <p:cNvPr id="8" name="Google Shape;1639;p61">
            <a:extLst>
              <a:ext uri="{FF2B5EF4-FFF2-40B4-BE49-F238E27FC236}">
                <a16:creationId xmlns:a16="http://schemas.microsoft.com/office/drawing/2014/main" id="{9D2467FD-E239-A1F3-EA59-8ABAE22632D6}"/>
              </a:ext>
            </a:extLst>
          </p:cNvPr>
          <p:cNvPicPr preferRelativeResize="0"/>
          <p:nvPr/>
        </p:nvPicPr>
        <p:blipFill rotWithShape="1">
          <a:blip r:embed="rId4">
            <a:alphaModFix/>
          </a:blip>
          <a:srcRect l="18361" t="3392" r="11315" b="3402"/>
          <a:stretch/>
        </p:blipFill>
        <p:spPr>
          <a:xfrm rot="10800000">
            <a:off x="-1282892" y="3090656"/>
            <a:ext cx="4114363" cy="29541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42"/>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WHAT IS THIS </a:t>
            </a:r>
            <a:r>
              <a:rPr lang="en" dirty="0">
                <a:solidFill>
                  <a:schemeClr val="dk2"/>
                </a:solidFill>
                <a:effectLst>
                  <a:outerShdw blurRad="38100" dist="38100" dir="2700000" algn="tl">
                    <a:srgbClr val="000000">
                      <a:alpha val="43137"/>
                    </a:srgbClr>
                  </a:outerShdw>
                </a:effectLst>
              </a:rPr>
              <a:t>TOPIC ABOUT?</a:t>
            </a:r>
            <a:endParaRPr dirty="0">
              <a:solidFill>
                <a:schemeClr val="dk2"/>
              </a:solidFill>
              <a:effectLst>
                <a:outerShdw blurRad="38100" dist="38100" dir="2700000" algn="tl">
                  <a:srgbClr val="000000">
                    <a:alpha val="43137"/>
                  </a:srgbClr>
                </a:outerShdw>
              </a:effectLst>
            </a:endParaRPr>
          </a:p>
        </p:txBody>
      </p:sp>
      <p:sp>
        <p:nvSpPr>
          <p:cNvPr id="1197" name="Google Shape;1197;p42"/>
          <p:cNvSpPr txBox="1">
            <a:spLocks noGrp="1"/>
          </p:cNvSpPr>
          <p:nvPr>
            <p:ph type="subTitle" idx="1"/>
          </p:nvPr>
        </p:nvSpPr>
        <p:spPr>
          <a:xfrm>
            <a:off x="751519" y="2419626"/>
            <a:ext cx="24690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Customer Preferences</a:t>
            </a:r>
            <a:endParaRPr dirty="0"/>
          </a:p>
        </p:txBody>
      </p:sp>
      <p:sp>
        <p:nvSpPr>
          <p:cNvPr id="1198" name="Google Shape;1198;p42"/>
          <p:cNvSpPr txBox="1">
            <a:spLocks noGrp="1"/>
          </p:cNvSpPr>
          <p:nvPr>
            <p:ph type="subTitle" idx="2"/>
          </p:nvPr>
        </p:nvSpPr>
        <p:spPr>
          <a:xfrm>
            <a:off x="759886" y="2773597"/>
            <a:ext cx="2469000" cy="85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effectLst>
                  <a:outerShdw blurRad="38100" dist="38100" dir="2700000" algn="tl">
                    <a:srgbClr val="000000">
                      <a:alpha val="43137"/>
                    </a:srgbClr>
                  </a:outerShdw>
                </a:effectLst>
              </a:rPr>
              <a:t>Pizza Category, Name, Size, etc</a:t>
            </a:r>
            <a:endParaRPr dirty="0">
              <a:solidFill>
                <a:srgbClr val="0070C0"/>
              </a:solidFill>
              <a:effectLst>
                <a:outerShdw blurRad="38100" dist="38100" dir="2700000" algn="tl">
                  <a:srgbClr val="000000">
                    <a:alpha val="43137"/>
                  </a:srgbClr>
                </a:outerShdw>
              </a:effectLst>
            </a:endParaRPr>
          </a:p>
        </p:txBody>
      </p:sp>
      <p:sp>
        <p:nvSpPr>
          <p:cNvPr id="1199" name="Google Shape;1199;p42"/>
          <p:cNvSpPr txBox="1">
            <a:spLocks noGrp="1"/>
          </p:cNvSpPr>
          <p:nvPr>
            <p:ph type="subTitle" idx="3"/>
          </p:nvPr>
        </p:nvSpPr>
        <p:spPr>
          <a:xfrm>
            <a:off x="5917228" y="2178506"/>
            <a:ext cx="24690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KPI’s</a:t>
            </a:r>
            <a:endParaRPr dirty="0"/>
          </a:p>
        </p:txBody>
      </p:sp>
      <p:sp>
        <p:nvSpPr>
          <p:cNvPr id="1200" name="Google Shape;1200;p42"/>
          <p:cNvSpPr txBox="1">
            <a:spLocks noGrp="1"/>
          </p:cNvSpPr>
          <p:nvPr>
            <p:ph type="subTitle" idx="4"/>
          </p:nvPr>
        </p:nvSpPr>
        <p:spPr>
          <a:xfrm>
            <a:off x="5917223" y="2612189"/>
            <a:ext cx="2469000" cy="85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rPr>
              <a:t>Revenue, Order Value, Quantity, etc</a:t>
            </a:r>
            <a:endParaRPr dirty="0">
              <a:solidFill>
                <a:srgbClr val="0070C0"/>
              </a:solidFill>
            </a:endParaRPr>
          </a:p>
        </p:txBody>
      </p:sp>
      <p:sp>
        <p:nvSpPr>
          <p:cNvPr id="1201" name="Google Shape;1201;p42"/>
          <p:cNvSpPr txBox="1">
            <a:spLocks noGrp="1"/>
          </p:cNvSpPr>
          <p:nvPr>
            <p:ph type="subTitle" idx="5"/>
          </p:nvPr>
        </p:nvSpPr>
        <p:spPr>
          <a:xfrm>
            <a:off x="3337501" y="2795840"/>
            <a:ext cx="24690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Sales Pattern</a:t>
            </a:r>
            <a:endParaRPr dirty="0"/>
          </a:p>
        </p:txBody>
      </p:sp>
      <p:sp>
        <p:nvSpPr>
          <p:cNvPr id="1202" name="Google Shape;1202;p42"/>
          <p:cNvSpPr txBox="1">
            <a:spLocks noGrp="1"/>
          </p:cNvSpPr>
          <p:nvPr>
            <p:ph type="subTitle" idx="6"/>
          </p:nvPr>
        </p:nvSpPr>
        <p:spPr>
          <a:xfrm>
            <a:off x="3337497" y="3229524"/>
            <a:ext cx="2469000" cy="85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effectLst>
                  <a:outerShdw blurRad="38100" dist="38100" dir="2700000" algn="tl">
                    <a:srgbClr val="000000">
                      <a:alpha val="43137"/>
                    </a:srgbClr>
                  </a:outerShdw>
                </a:effectLst>
              </a:rPr>
              <a:t>Monthly Trend, Category, Pizza Size, etc</a:t>
            </a:r>
            <a:endParaRPr dirty="0">
              <a:solidFill>
                <a:srgbClr val="0070C0"/>
              </a:solidFill>
              <a:effectLst>
                <a:outerShdw blurRad="38100" dist="38100" dir="2700000" algn="tl">
                  <a:srgbClr val="000000">
                    <a:alpha val="43137"/>
                  </a:srgbClr>
                </a:outerShdw>
              </a:effectLst>
            </a:endParaRPr>
          </a:p>
        </p:txBody>
      </p:sp>
      <p:cxnSp>
        <p:nvCxnSpPr>
          <p:cNvPr id="1203" name="Google Shape;1203;p42">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204" name="Google Shape;1204;p42"/>
          <p:cNvGrpSpPr/>
          <p:nvPr/>
        </p:nvGrpSpPr>
        <p:grpSpPr>
          <a:xfrm>
            <a:off x="1775098" y="1666737"/>
            <a:ext cx="438914" cy="427353"/>
            <a:chOff x="6232000" y="1435050"/>
            <a:chExt cx="488225" cy="481850"/>
          </a:xfrm>
        </p:grpSpPr>
        <p:sp>
          <p:nvSpPr>
            <p:cNvPr id="1205" name="Google Shape;1205;p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8" name="Google Shape;1208;p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9" name="Google Shape;1209;p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0" name="Google Shape;1210;p42"/>
          <p:cNvGrpSpPr/>
          <p:nvPr/>
        </p:nvGrpSpPr>
        <p:grpSpPr>
          <a:xfrm>
            <a:off x="6939115" y="1665519"/>
            <a:ext cx="429788" cy="429788"/>
            <a:chOff x="2678350" y="4992125"/>
            <a:chExt cx="481825" cy="481825"/>
          </a:xfrm>
        </p:grpSpPr>
        <p:sp>
          <p:nvSpPr>
            <p:cNvPr id="1211" name="Google Shape;1211;p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214" name="Google Shape;1214;p42"/>
          <p:cNvPicPr preferRelativeResize="0"/>
          <p:nvPr/>
        </p:nvPicPr>
        <p:blipFill>
          <a:blip r:embed="rId3">
            <a:alphaModFix/>
          </a:blip>
          <a:stretch>
            <a:fillRect/>
          </a:stretch>
        </p:blipFill>
        <p:spPr>
          <a:xfrm rot="10800000">
            <a:off x="-65826" y="387100"/>
            <a:ext cx="1558101" cy="1532400"/>
          </a:xfrm>
          <a:prstGeom prst="rect">
            <a:avLst/>
          </a:prstGeom>
          <a:noFill/>
          <a:ln>
            <a:noFill/>
          </a:ln>
        </p:spPr>
      </p:pic>
      <p:grpSp>
        <p:nvGrpSpPr>
          <p:cNvPr id="1215" name="Google Shape;1215;p42"/>
          <p:cNvGrpSpPr/>
          <p:nvPr/>
        </p:nvGrpSpPr>
        <p:grpSpPr>
          <a:xfrm>
            <a:off x="4350914" y="2262383"/>
            <a:ext cx="451299" cy="446536"/>
            <a:chOff x="3395385" y="3273099"/>
            <a:chExt cx="464825" cy="459920"/>
          </a:xfrm>
        </p:grpSpPr>
        <p:sp>
          <p:nvSpPr>
            <p:cNvPr id="1216" name="Google Shape;1216;p42"/>
            <p:cNvSpPr/>
            <p:nvPr/>
          </p:nvSpPr>
          <p:spPr>
            <a:xfrm>
              <a:off x="3676513" y="3273099"/>
              <a:ext cx="182263" cy="142417"/>
            </a:xfrm>
            <a:custGeom>
              <a:avLst/>
              <a:gdLst/>
              <a:ahLst/>
              <a:cxnLst/>
              <a:rect l="l" t="t" r="r" b="b"/>
              <a:pathLst>
                <a:path w="8508" h="6648" extrusionOk="0">
                  <a:moveTo>
                    <a:pt x="4681" y="2845"/>
                  </a:moveTo>
                  <a:cubicBezTo>
                    <a:pt x="5068" y="2845"/>
                    <a:pt x="5437" y="3050"/>
                    <a:pt x="5636" y="3396"/>
                  </a:cubicBezTo>
                  <a:lnTo>
                    <a:pt x="5944" y="3273"/>
                  </a:lnTo>
                  <a:cubicBezTo>
                    <a:pt x="6021" y="3241"/>
                    <a:pt x="6100" y="3227"/>
                    <a:pt x="6179" y="3227"/>
                  </a:cubicBezTo>
                  <a:cubicBezTo>
                    <a:pt x="6427" y="3227"/>
                    <a:pt x="6662" y="3375"/>
                    <a:pt x="6761" y="3620"/>
                  </a:cubicBezTo>
                  <a:cubicBezTo>
                    <a:pt x="6893" y="3942"/>
                    <a:pt x="6736" y="4309"/>
                    <a:pt x="6414" y="4439"/>
                  </a:cubicBezTo>
                  <a:lnTo>
                    <a:pt x="5975" y="4616"/>
                  </a:lnTo>
                  <a:cubicBezTo>
                    <a:pt x="5839" y="4671"/>
                    <a:pt x="5699" y="4697"/>
                    <a:pt x="5561" y="4697"/>
                  </a:cubicBezTo>
                  <a:cubicBezTo>
                    <a:pt x="5173" y="4697"/>
                    <a:pt x="4804" y="4491"/>
                    <a:pt x="4605" y="4146"/>
                  </a:cubicBezTo>
                  <a:lnTo>
                    <a:pt x="4299" y="4269"/>
                  </a:lnTo>
                  <a:cubicBezTo>
                    <a:pt x="4222" y="4300"/>
                    <a:pt x="4142" y="4315"/>
                    <a:pt x="4063" y="4315"/>
                  </a:cubicBezTo>
                  <a:cubicBezTo>
                    <a:pt x="3814" y="4315"/>
                    <a:pt x="3579" y="4167"/>
                    <a:pt x="3480" y="3922"/>
                  </a:cubicBezTo>
                  <a:cubicBezTo>
                    <a:pt x="3350" y="3600"/>
                    <a:pt x="3507" y="3233"/>
                    <a:pt x="3829" y="3103"/>
                  </a:cubicBezTo>
                  <a:lnTo>
                    <a:pt x="4268" y="2926"/>
                  </a:lnTo>
                  <a:cubicBezTo>
                    <a:pt x="4403" y="2871"/>
                    <a:pt x="4543" y="2845"/>
                    <a:pt x="4681" y="2845"/>
                  </a:cubicBezTo>
                  <a:close/>
                  <a:moveTo>
                    <a:pt x="5983" y="1"/>
                  </a:moveTo>
                  <a:cubicBezTo>
                    <a:pt x="5423" y="1"/>
                    <a:pt x="4710" y="203"/>
                    <a:pt x="3852" y="836"/>
                  </a:cubicBezTo>
                  <a:cubicBezTo>
                    <a:pt x="3125" y="1372"/>
                    <a:pt x="2395" y="2146"/>
                    <a:pt x="1706" y="3102"/>
                  </a:cubicBezTo>
                  <a:cubicBezTo>
                    <a:pt x="1081" y="3970"/>
                    <a:pt x="501" y="4975"/>
                    <a:pt x="1" y="6065"/>
                  </a:cubicBezTo>
                  <a:cubicBezTo>
                    <a:pt x="137" y="6057"/>
                    <a:pt x="274" y="6054"/>
                    <a:pt x="410" y="6054"/>
                  </a:cubicBezTo>
                  <a:cubicBezTo>
                    <a:pt x="1140" y="6054"/>
                    <a:pt x="1844" y="6158"/>
                    <a:pt x="2265" y="6284"/>
                  </a:cubicBezTo>
                  <a:cubicBezTo>
                    <a:pt x="2538" y="6346"/>
                    <a:pt x="2818" y="6379"/>
                    <a:pt x="3099" y="6379"/>
                  </a:cubicBezTo>
                  <a:cubicBezTo>
                    <a:pt x="3663" y="6379"/>
                    <a:pt x="3975" y="6274"/>
                    <a:pt x="4880" y="6047"/>
                  </a:cubicBezTo>
                  <a:cubicBezTo>
                    <a:pt x="5199" y="5967"/>
                    <a:pt x="5525" y="5927"/>
                    <a:pt x="5850" y="5927"/>
                  </a:cubicBezTo>
                  <a:cubicBezTo>
                    <a:pt x="6637" y="5927"/>
                    <a:pt x="7422" y="6162"/>
                    <a:pt x="8104" y="6647"/>
                  </a:cubicBezTo>
                  <a:cubicBezTo>
                    <a:pt x="8384" y="5443"/>
                    <a:pt x="8507" y="4302"/>
                    <a:pt x="8455" y="3325"/>
                  </a:cubicBezTo>
                  <a:cubicBezTo>
                    <a:pt x="8341" y="1240"/>
                    <a:pt x="7504" y="457"/>
                    <a:pt x="6820" y="168"/>
                  </a:cubicBezTo>
                  <a:cubicBezTo>
                    <a:pt x="6597" y="73"/>
                    <a:pt x="6317" y="1"/>
                    <a:pt x="5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3545364" y="3273142"/>
              <a:ext cx="154113" cy="136590"/>
            </a:xfrm>
            <a:custGeom>
              <a:avLst/>
              <a:gdLst/>
              <a:ahLst/>
              <a:cxnLst/>
              <a:rect l="l" t="t" r="r" b="b"/>
              <a:pathLst>
                <a:path w="7194" h="6376" extrusionOk="0">
                  <a:moveTo>
                    <a:pt x="3846" y="0"/>
                  </a:moveTo>
                  <a:cubicBezTo>
                    <a:pt x="3289" y="0"/>
                    <a:pt x="2727" y="233"/>
                    <a:pt x="2324" y="730"/>
                  </a:cubicBezTo>
                  <a:cubicBezTo>
                    <a:pt x="2165" y="690"/>
                    <a:pt x="2005" y="671"/>
                    <a:pt x="1847" y="671"/>
                  </a:cubicBezTo>
                  <a:cubicBezTo>
                    <a:pt x="1040" y="671"/>
                    <a:pt x="290" y="1168"/>
                    <a:pt x="0" y="1932"/>
                  </a:cubicBezTo>
                  <a:cubicBezTo>
                    <a:pt x="1757" y="2596"/>
                    <a:pt x="3074" y="4272"/>
                    <a:pt x="3158" y="6310"/>
                  </a:cubicBezTo>
                  <a:cubicBezTo>
                    <a:pt x="3389" y="6354"/>
                    <a:pt x="3631" y="6375"/>
                    <a:pt x="3866" y="6375"/>
                  </a:cubicBezTo>
                  <a:cubicBezTo>
                    <a:pt x="4149" y="6375"/>
                    <a:pt x="4421" y="6345"/>
                    <a:pt x="4649" y="6292"/>
                  </a:cubicBezTo>
                  <a:cubicBezTo>
                    <a:pt x="5295" y="4738"/>
                    <a:pt x="6146" y="3185"/>
                    <a:pt x="7193" y="1853"/>
                  </a:cubicBezTo>
                  <a:cubicBezTo>
                    <a:pt x="6832" y="1521"/>
                    <a:pt x="6363" y="1341"/>
                    <a:pt x="5876" y="1341"/>
                  </a:cubicBezTo>
                  <a:cubicBezTo>
                    <a:pt x="5826" y="1341"/>
                    <a:pt x="5775" y="1343"/>
                    <a:pt x="5725" y="1347"/>
                  </a:cubicBezTo>
                  <a:cubicBezTo>
                    <a:pt x="5436" y="481"/>
                    <a:pt x="4646" y="0"/>
                    <a:pt x="3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396028" y="3302769"/>
              <a:ext cx="189589" cy="106963"/>
            </a:xfrm>
            <a:custGeom>
              <a:avLst/>
              <a:gdLst/>
              <a:ahLst/>
              <a:cxnLst/>
              <a:rect l="l" t="t" r="r" b="b"/>
              <a:pathLst>
                <a:path w="8850" h="4993" extrusionOk="0">
                  <a:moveTo>
                    <a:pt x="3567" y="0"/>
                  </a:moveTo>
                  <a:cubicBezTo>
                    <a:pt x="3337" y="0"/>
                    <a:pt x="3115" y="128"/>
                    <a:pt x="3005" y="349"/>
                  </a:cubicBezTo>
                  <a:cubicBezTo>
                    <a:pt x="2975" y="406"/>
                    <a:pt x="2721" y="934"/>
                    <a:pt x="2648" y="1666"/>
                  </a:cubicBezTo>
                  <a:lnTo>
                    <a:pt x="1640" y="659"/>
                  </a:lnTo>
                  <a:cubicBezTo>
                    <a:pt x="1517" y="536"/>
                    <a:pt x="1356" y="474"/>
                    <a:pt x="1195" y="474"/>
                  </a:cubicBezTo>
                  <a:cubicBezTo>
                    <a:pt x="1034" y="474"/>
                    <a:pt x="873" y="536"/>
                    <a:pt x="750" y="659"/>
                  </a:cubicBezTo>
                  <a:cubicBezTo>
                    <a:pt x="504" y="904"/>
                    <a:pt x="504" y="1302"/>
                    <a:pt x="750" y="1547"/>
                  </a:cubicBezTo>
                  <a:lnTo>
                    <a:pt x="1759" y="2555"/>
                  </a:lnTo>
                  <a:cubicBezTo>
                    <a:pt x="1025" y="2628"/>
                    <a:pt x="497" y="2883"/>
                    <a:pt x="440" y="2912"/>
                  </a:cubicBezTo>
                  <a:cubicBezTo>
                    <a:pt x="129" y="3068"/>
                    <a:pt x="1" y="3447"/>
                    <a:pt x="157" y="3757"/>
                  </a:cubicBezTo>
                  <a:cubicBezTo>
                    <a:pt x="266" y="3978"/>
                    <a:pt x="488" y="4106"/>
                    <a:pt x="718" y="4106"/>
                  </a:cubicBezTo>
                  <a:cubicBezTo>
                    <a:pt x="812" y="4106"/>
                    <a:pt x="908" y="4084"/>
                    <a:pt x="999" y="4039"/>
                  </a:cubicBezTo>
                  <a:cubicBezTo>
                    <a:pt x="1028" y="4025"/>
                    <a:pt x="1367" y="3864"/>
                    <a:pt x="1831" y="3810"/>
                  </a:cubicBezTo>
                  <a:lnTo>
                    <a:pt x="1831" y="3810"/>
                  </a:lnTo>
                  <a:cubicBezTo>
                    <a:pt x="1719" y="4098"/>
                    <a:pt x="1645" y="4397"/>
                    <a:pt x="1607" y="4701"/>
                  </a:cubicBezTo>
                  <a:cubicBezTo>
                    <a:pt x="1963" y="4596"/>
                    <a:pt x="2335" y="4542"/>
                    <a:pt x="2711" y="4542"/>
                  </a:cubicBezTo>
                  <a:cubicBezTo>
                    <a:pt x="3033" y="4542"/>
                    <a:pt x="3358" y="4581"/>
                    <a:pt x="3678" y="4662"/>
                  </a:cubicBezTo>
                  <a:cubicBezTo>
                    <a:pt x="4587" y="4889"/>
                    <a:pt x="4883" y="4992"/>
                    <a:pt x="5463" y="4992"/>
                  </a:cubicBezTo>
                  <a:cubicBezTo>
                    <a:pt x="5906" y="4992"/>
                    <a:pt x="6223" y="4917"/>
                    <a:pt x="6273" y="4905"/>
                  </a:cubicBezTo>
                  <a:cubicBezTo>
                    <a:pt x="6754" y="4765"/>
                    <a:pt x="7443" y="4668"/>
                    <a:pt x="8167" y="4668"/>
                  </a:cubicBezTo>
                  <a:cubicBezTo>
                    <a:pt x="8393" y="4668"/>
                    <a:pt x="8622" y="4678"/>
                    <a:pt x="8849" y="4698"/>
                  </a:cubicBezTo>
                  <a:cubicBezTo>
                    <a:pt x="8629" y="2821"/>
                    <a:pt x="7018" y="1488"/>
                    <a:pt x="5230" y="1488"/>
                  </a:cubicBezTo>
                  <a:cubicBezTo>
                    <a:pt x="4793" y="1488"/>
                    <a:pt x="4344" y="1568"/>
                    <a:pt x="3903" y="1740"/>
                  </a:cubicBezTo>
                  <a:cubicBezTo>
                    <a:pt x="3955" y="1278"/>
                    <a:pt x="4115" y="939"/>
                    <a:pt x="4131" y="908"/>
                  </a:cubicBezTo>
                  <a:cubicBezTo>
                    <a:pt x="4284" y="597"/>
                    <a:pt x="4158" y="222"/>
                    <a:pt x="3849" y="67"/>
                  </a:cubicBezTo>
                  <a:cubicBezTo>
                    <a:pt x="3758" y="22"/>
                    <a:pt x="3662" y="0"/>
                    <a:pt x="3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3670150" y="3545272"/>
              <a:ext cx="59297" cy="88046"/>
            </a:xfrm>
            <a:custGeom>
              <a:avLst/>
              <a:gdLst/>
              <a:ahLst/>
              <a:cxnLst/>
              <a:rect l="l" t="t" r="r" b="b"/>
              <a:pathLst>
                <a:path w="2768" h="4110" extrusionOk="0">
                  <a:moveTo>
                    <a:pt x="0" y="0"/>
                  </a:moveTo>
                  <a:lnTo>
                    <a:pt x="0" y="4110"/>
                  </a:lnTo>
                  <a:lnTo>
                    <a:pt x="2768" y="4110"/>
                  </a:lnTo>
                  <a:lnTo>
                    <a:pt x="27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3395385" y="3426998"/>
              <a:ext cx="464825" cy="306020"/>
            </a:xfrm>
            <a:custGeom>
              <a:avLst/>
              <a:gdLst/>
              <a:ahLst/>
              <a:cxnLst/>
              <a:rect l="l" t="t" r="r" b="b"/>
              <a:pathLst>
                <a:path w="21698" h="14285" extrusionOk="0">
                  <a:moveTo>
                    <a:pt x="9514" y="4263"/>
                  </a:moveTo>
                  <a:cubicBezTo>
                    <a:pt x="9861" y="4263"/>
                    <a:pt x="10144" y="4544"/>
                    <a:pt x="10144" y="4893"/>
                  </a:cubicBezTo>
                  <a:cubicBezTo>
                    <a:pt x="10144" y="5240"/>
                    <a:pt x="9861" y="5521"/>
                    <a:pt x="9514" y="5521"/>
                  </a:cubicBezTo>
                  <a:lnTo>
                    <a:pt x="4147" y="5521"/>
                  </a:lnTo>
                  <a:cubicBezTo>
                    <a:pt x="3800" y="5521"/>
                    <a:pt x="3518" y="5240"/>
                    <a:pt x="3518" y="4893"/>
                  </a:cubicBezTo>
                  <a:cubicBezTo>
                    <a:pt x="3518" y="4544"/>
                    <a:pt x="3800" y="4263"/>
                    <a:pt x="4147" y="4263"/>
                  </a:cubicBezTo>
                  <a:close/>
                  <a:moveTo>
                    <a:pt x="9514" y="6947"/>
                  </a:moveTo>
                  <a:cubicBezTo>
                    <a:pt x="9861" y="6947"/>
                    <a:pt x="10144" y="7228"/>
                    <a:pt x="10144" y="7575"/>
                  </a:cubicBezTo>
                  <a:cubicBezTo>
                    <a:pt x="10144" y="7924"/>
                    <a:pt x="9861" y="8205"/>
                    <a:pt x="9514" y="8205"/>
                  </a:cubicBezTo>
                  <a:lnTo>
                    <a:pt x="4818" y="8205"/>
                  </a:lnTo>
                  <a:cubicBezTo>
                    <a:pt x="4471" y="8205"/>
                    <a:pt x="4189" y="7924"/>
                    <a:pt x="4189" y="7575"/>
                  </a:cubicBezTo>
                  <a:cubicBezTo>
                    <a:pt x="4189" y="7228"/>
                    <a:pt x="4471" y="6947"/>
                    <a:pt x="4818" y="6947"/>
                  </a:cubicBezTo>
                  <a:close/>
                  <a:moveTo>
                    <a:pt x="9514" y="9631"/>
                  </a:moveTo>
                  <a:cubicBezTo>
                    <a:pt x="9861" y="9631"/>
                    <a:pt x="10144" y="9912"/>
                    <a:pt x="10144" y="10259"/>
                  </a:cubicBezTo>
                  <a:cubicBezTo>
                    <a:pt x="10144" y="10607"/>
                    <a:pt x="9861" y="10889"/>
                    <a:pt x="9514" y="10889"/>
                  </a:cubicBezTo>
                  <a:lnTo>
                    <a:pt x="5489" y="10889"/>
                  </a:lnTo>
                  <a:cubicBezTo>
                    <a:pt x="5142" y="10889"/>
                    <a:pt x="4860" y="10607"/>
                    <a:pt x="4860" y="10259"/>
                  </a:cubicBezTo>
                  <a:cubicBezTo>
                    <a:pt x="4860" y="9912"/>
                    <a:pt x="5142" y="9631"/>
                    <a:pt x="5489" y="9631"/>
                  </a:cubicBezTo>
                  <a:close/>
                  <a:moveTo>
                    <a:pt x="16223" y="4263"/>
                  </a:moveTo>
                  <a:cubicBezTo>
                    <a:pt x="16570" y="4263"/>
                    <a:pt x="16852" y="4544"/>
                    <a:pt x="16852" y="4893"/>
                  </a:cubicBezTo>
                  <a:lnTo>
                    <a:pt x="16852" y="10259"/>
                  </a:lnTo>
                  <a:cubicBezTo>
                    <a:pt x="16852" y="10607"/>
                    <a:pt x="16570" y="10889"/>
                    <a:pt x="16223" y="10889"/>
                  </a:cubicBezTo>
                  <a:lnTo>
                    <a:pt x="12198" y="10889"/>
                  </a:lnTo>
                  <a:cubicBezTo>
                    <a:pt x="11851" y="10889"/>
                    <a:pt x="11568" y="10607"/>
                    <a:pt x="11568" y="10259"/>
                  </a:cubicBezTo>
                  <a:lnTo>
                    <a:pt x="11568" y="4893"/>
                  </a:lnTo>
                  <a:cubicBezTo>
                    <a:pt x="11568" y="4546"/>
                    <a:pt x="11849" y="4263"/>
                    <a:pt x="12198" y="4263"/>
                  </a:cubicBezTo>
                  <a:close/>
                  <a:moveTo>
                    <a:pt x="2742" y="1"/>
                  </a:moveTo>
                  <a:cubicBezTo>
                    <a:pt x="2389" y="1"/>
                    <a:pt x="2040" y="72"/>
                    <a:pt x="1716" y="210"/>
                  </a:cubicBezTo>
                  <a:cubicBezTo>
                    <a:pt x="764" y="611"/>
                    <a:pt x="123" y="1530"/>
                    <a:pt x="123" y="2594"/>
                  </a:cubicBezTo>
                  <a:cubicBezTo>
                    <a:pt x="123" y="2685"/>
                    <a:pt x="1" y="2002"/>
                    <a:pt x="1996" y="12742"/>
                  </a:cubicBezTo>
                  <a:cubicBezTo>
                    <a:pt x="2162" y="13637"/>
                    <a:pt x="2943" y="14284"/>
                    <a:pt x="3851" y="14284"/>
                  </a:cubicBezTo>
                  <a:lnTo>
                    <a:pt x="17860" y="14284"/>
                  </a:lnTo>
                  <a:cubicBezTo>
                    <a:pt x="18769" y="14284"/>
                    <a:pt x="19548" y="13637"/>
                    <a:pt x="19715" y="12742"/>
                  </a:cubicBezTo>
                  <a:cubicBezTo>
                    <a:pt x="21698" y="2068"/>
                    <a:pt x="21589" y="2685"/>
                    <a:pt x="21589" y="2594"/>
                  </a:cubicBezTo>
                  <a:cubicBezTo>
                    <a:pt x="21589" y="1145"/>
                    <a:pt x="20397" y="1"/>
                    <a:pt x="18970" y="1"/>
                  </a:cubicBezTo>
                  <a:cubicBezTo>
                    <a:pt x="18562" y="1"/>
                    <a:pt x="18401" y="60"/>
                    <a:pt x="17412" y="307"/>
                  </a:cubicBezTo>
                  <a:cubicBezTo>
                    <a:pt x="17022" y="404"/>
                    <a:pt x="16620" y="453"/>
                    <a:pt x="16219" y="453"/>
                  </a:cubicBezTo>
                  <a:cubicBezTo>
                    <a:pt x="15828" y="453"/>
                    <a:pt x="15437" y="407"/>
                    <a:pt x="15058" y="313"/>
                  </a:cubicBezTo>
                  <a:cubicBezTo>
                    <a:pt x="14924" y="271"/>
                    <a:pt x="14546" y="192"/>
                    <a:pt x="14143" y="154"/>
                  </a:cubicBezTo>
                  <a:cubicBezTo>
                    <a:pt x="13951" y="136"/>
                    <a:pt x="13753" y="127"/>
                    <a:pt x="13554" y="127"/>
                  </a:cubicBezTo>
                  <a:cubicBezTo>
                    <a:pt x="13227" y="127"/>
                    <a:pt x="12895" y="151"/>
                    <a:pt x="12573" y="201"/>
                  </a:cubicBezTo>
                  <a:cubicBezTo>
                    <a:pt x="12329" y="238"/>
                    <a:pt x="12089" y="294"/>
                    <a:pt x="12010" y="317"/>
                  </a:cubicBezTo>
                  <a:cubicBezTo>
                    <a:pt x="11767" y="386"/>
                    <a:pt x="11325" y="451"/>
                    <a:pt x="10861" y="451"/>
                  </a:cubicBezTo>
                  <a:cubicBezTo>
                    <a:pt x="10460" y="451"/>
                    <a:pt x="10063" y="404"/>
                    <a:pt x="9690" y="313"/>
                  </a:cubicBezTo>
                  <a:cubicBezTo>
                    <a:pt x="9427" y="229"/>
                    <a:pt x="8812" y="126"/>
                    <a:pt x="8182" y="126"/>
                  </a:cubicBezTo>
                  <a:cubicBezTo>
                    <a:pt x="7585" y="126"/>
                    <a:pt x="6967" y="221"/>
                    <a:pt x="6643" y="317"/>
                  </a:cubicBezTo>
                  <a:cubicBezTo>
                    <a:pt x="6599" y="330"/>
                    <a:pt x="6143" y="451"/>
                    <a:pt x="5493" y="451"/>
                  </a:cubicBezTo>
                  <a:cubicBezTo>
                    <a:pt x="4265" y="451"/>
                    <a:pt x="3581" y="1"/>
                    <a:pt x="2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1249;p44">
            <a:extLst>
              <a:ext uri="{FF2B5EF4-FFF2-40B4-BE49-F238E27FC236}">
                <a16:creationId xmlns:a16="http://schemas.microsoft.com/office/drawing/2014/main" id="{6B42B926-CD60-6D39-736E-2EF4645EA367}"/>
              </a:ext>
            </a:extLst>
          </p:cNvPr>
          <p:cNvPicPr preferRelativeResize="0"/>
          <p:nvPr/>
        </p:nvPicPr>
        <p:blipFill rotWithShape="1">
          <a:blip r:embed="rId4">
            <a:alphaModFix/>
          </a:blip>
          <a:srcRect l="18058" t="4506" r="14935" b="13552"/>
          <a:stretch/>
        </p:blipFill>
        <p:spPr>
          <a:xfrm>
            <a:off x="6365164" y="3161663"/>
            <a:ext cx="2887195" cy="19711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6" name="Google Shape;1156;p40"/>
          <p:cNvSpPr txBox="1">
            <a:spLocks noGrp="1"/>
          </p:cNvSpPr>
          <p:nvPr>
            <p:ph type="subTitle" idx="2"/>
          </p:nvPr>
        </p:nvSpPr>
        <p:spPr>
          <a:xfrm>
            <a:off x="2926122" y="1510144"/>
            <a:ext cx="5370583" cy="247096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800" dirty="0">
                <a:solidFill>
                  <a:srgbClr val="140761"/>
                </a:solidFill>
                <a:latin typeface="Comic Sans MS" panose="030F0702030302020204" pitchFamily="66" charset="0"/>
              </a:rPr>
              <a:t>Utilized SQL and Power BI to analyze one year of pizza sales data, extracting valuable insights for informed decision-making. The project aimed to identify key trends, customer preferences, and sales patterns, providing a foundation for optimizing inventory, and operational efficiency to drive future growth and profitability.</a:t>
            </a:r>
            <a:endParaRPr sz="1800" dirty="0">
              <a:solidFill>
                <a:srgbClr val="140761"/>
              </a:solidFill>
              <a:latin typeface="Comic Sans MS" panose="030F0702030302020204" pitchFamily="66" charset="0"/>
            </a:endParaRPr>
          </a:p>
        </p:txBody>
      </p:sp>
      <p:pic>
        <p:nvPicPr>
          <p:cNvPr id="1157" name="Google Shape;1157;p40"/>
          <p:cNvPicPr preferRelativeResize="0"/>
          <p:nvPr/>
        </p:nvPicPr>
        <p:blipFill>
          <a:blip r:embed="rId3">
            <a:alphaModFix/>
          </a:blip>
          <a:stretch>
            <a:fillRect/>
          </a:stretch>
        </p:blipFill>
        <p:spPr>
          <a:xfrm>
            <a:off x="-1875850" y="-1062928"/>
            <a:ext cx="5703173" cy="3801201"/>
          </a:xfrm>
          <a:prstGeom prst="rect">
            <a:avLst/>
          </a:prstGeom>
          <a:noFill/>
          <a:ln>
            <a:noFill/>
          </a:ln>
        </p:spPr>
      </p:pic>
      <p:cxnSp>
        <p:nvCxnSpPr>
          <p:cNvPr id="1158" name="Google Shape;1158;p40">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159" name="Google Shape;1159;p40"/>
          <p:cNvPicPr preferRelativeResize="0"/>
          <p:nvPr/>
        </p:nvPicPr>
        <p:blipFill>
          <a:blip r:embed="rId4">
            <a:alphaModFix/>
          </a:blip>
          <a:stretch>
            <a:fillRect/>
          </a:stretch>
        </p:blipFill>
        <p:spPr>
          <a:xfrm rot="-918991">
            <a:off x="1772358" y="2043018"/>
            <a:ext cx="1342233" cy="1322315"/>
          </a:xfrm>
          <a:prstGeom prst="rect">
            <a:avLst/>
          </a:prstGeom>
          <a:noFill/>
          <a:ln>
            <a:noFill/>
          </a:ln>
        </p:spPr>
      </p:pic>
      <p:pic>
        <p:nvPicPr>
          <p:cNvPr id="1160" name="Google Shape;1160;p40"/>
          <p:cNvPicPr preferRelativeResize="0"/>
          <p:nvPr/>
        </p:nvPicPr>
        <p:blipFill>
          <a:blip r:embed="rId5">
            <a:alphaModFix/>
          </a:blip>
          <a:stretch>
            <a:fillRect/>
          </a:stretch>
        </p:blipFill>
        <p:spPr>
          <a:xfrm rot="8690756">
            <a:off x="891025" y="3156351"/>
            <a:ext cx="1406350" cy="1383200"/>
          </a:xfrm>
          <a:prstGeom prst="rect">
            <a:avLst/>
          </a:prstGeom>
          <a:noFill/>
          <a:ln>
            <a:noFill/>
          </a:ln>
        </p:spPr>
      </p:pic>
      <p:sp>
        <p:nvSpPr>
          <p:cNvPr id="2" name="Google Shape;1143;p39">
            <a:extLst>
              <a:ext uri="{FF2B5EF4-FFF2-40B4-BE49-F238E27FC236}">
                <a16:creationId xmlns:a16="http://schemas.microsoft.com/office/drawing/2014/main" id="{A33AADDA-090D-CAC8-A5E8-54C2D1813C90}"/>
              </a:ext>
            </a:extLst>
          </p:cNvPr>
          <p:cNvSpPr txBox="1">
            <a:spLocks/>
          </p:cNvSpPr>
          <p:nvPr/>
        </p:nvSpPr>
        <p:spPr>
          <a:xfrm>
            <a:off x="2856205" y="380772"/>
            <a:ext cx="5440500" cy="91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Clr>
                <a:schemeClr val="dk1"/>
              </a:buClr>
              <a:buSzPts val="4200"/>
              <a:buFont typeface="Fjalla One"/>
              <a:buNone/>
              <a:defRPr sz="4200">
                <a:solidFill>
                  <a:schemeClr val="accent2">
                    <a:lumMod val="75000"/>
                  </a:schemeClr>
                </a:solidFill>
                <a:effectLst>
                  <a:outerShdw blurRad="38100" dist="38100" dir="2700000" algn="tl">
                    <a:srgbClr val="000000">
                      <a:alpha val="43137"/>
                    </a:srgbClr>
                  </a:outerShdw>
                </a:effectLst>
                <a:latin typeface="Fjalla One"/>
                <a:ea typeface="Fjalla One"/>
                <a:cs typeface="Fjalla One"/>
                <a:sym typeface="Fjalla One"/>
              </a:defRPr>
            </a:lvl1pPr>
            <a:lvl2pPr algn="ctr">
              <a:buClr>
                <a:schemeClr val="dk1"/>
              </a:buClr>
              <a:buSzPts val="4200"/>
              <a:buFont typeface="Fjalla One"/>
              <a:buNone/>
              <a:defRPr sz="4200">
                <a:solidFill>
                  <a:schemeClr val="dk1"/>
                </a:solidFill>
                <a:latin typeface="Fjalla One"/>
                <a:ea typeface="Fjalla One"/>
                <a:cs typeface="Fjalla One"/>
                <a:sym typeface="Fjalla One"/>
              </a:defRPr>
            </a:lvl2pPr>
            <a:lvl3pPr algn="ctr">
              <a:buClr>
                <a:schemeClr val="dk1"/>
              </a:buClr>
              <a:buSzPts val="4200"/>
              <a:buFont typeface="Fjalla One"/>
              <a:buNone/>
              <a:defRPr sz="4200">
                <a:solidFill>
                  <a:schemeClr val="dk1"/>
                </a:solidFill>
                <a:latin typeface="Fjalla One"/>
                <a:ea typeface="Fjalla One"/>
                <a:cs typeface="Fjalla One"/>
                <a:sym typeface="Fjalla One"/>
              </a:defRPr>
            </a:lvl3pPr>
            <a:lvl4pPr algn="ctr">
              <a:buClr>
                <a:schemeClr val="dk1"/>
              </a:buClr>
              <a:buSzPts val="4200"/>
              <a:buFont typeface="Fjalla One"/>
              <a:buNone/>
              <a:defRPr sz="4200">
                <a:solidFill>
                  <a:schemeClr val="dk1"/>
                </a:solidFill>
                <a:latin typeface="Fjalla One"/>
                <a:ea typeface="Fjalla One"/>
                <a:cs typeface="Fjalla One"/>
                <a:sym typeface="Fjalla One"/>
              </a:defRPr>
            </a:lvl4pPr>
            <a:lvl5pPr algn="ctr">
              <a:buClr>
                <a:schemeClr val="dk1"/>
              </a:buClr>
              <a:buSzPts val="4200"/>
              <a:buFont typeface="Fjalla One"/>
              <a:buNone/>
              <a:defRPr sz="4200">
                <a:solidFill>
                  <a:schemeClr val="dk1"/>
                </a:solidFill>
                <a:latin typeface="Fjalla One"/>
                <a:ea typeface="Fjalla One"/>
                <a:cs typeface="Fjalla One"/>
                <a:sym typeface="Fjalla One"/>
              </a:defRPr>
            </a:lvl5pPr>
            <a:lvl6pPr algn="ctr">
              <a:buClr>
                <a:schemeClr val="dk1"/>
              </a:buClr>
              <a:buSzPts val="4200"/>
              <a:buFont typeface="Fjalla One"/>
              <a:buNone/>
              <a:defRPr sz="4200">
                <a:solidFill>
                  <a:schemeClr val="dk1"/>
                </a:solidFill>
                <a:latin typeface="Fjalla One"/>
                <a:ea typeface="Fjalla One"/>
                <a:cs typeface="Fjalla One"/>
                <a:sym typeface="Fjalla One"/>
              </a:defRPr>
            </a:lvl6pPr>
            <a:lvl7pPr algn="ctr">
              <a:buClr>
                <a:schemeClr val="dk1"/>
              </a:buClr>
              <a:buSzPts val="4200"/>
              <a:buFont typeface="Fjalla One"/>
              <a:buNone/>
              <a:defRPr sz="4200">
                <a:solidFill>
                  <a:schemeClr val="dk1"/>
                </a:solidFill>
                <a:latin typeface="Fjalla One"/>
                <a:ea typeface="Fjalla One"/>
                <a:cs typeface="Fjalla One"/>
                <a:sym typeface="Fjalla One"/>
              </a:defRPr>
            </a:lvl7pPr>
            <a:lvl8pPr algn="ctr">
              <a:buClr>
                <a:schemeClr val="dk1"/>
              </a:buClr>
              <a:buSzPts val="4200"/>
              <a:buFont typeface="Fjalla One"/>
              <a:buNone/>
              <a:defRPr sz="4200">
                <a:solidFill>
                  <a:schemeClr val="dk1"/>
                </a:solidFill>
                <a:latin typeface="Fjalla One"/>
                <a:ea typeface="Fjalla One"/>
                <a:cs typeface="Fjalla One"/>
                <a:sym typeface="Fjalla One"/>
              </a:defRPr>
            </a:lvl8pPr>
            <a:lvl9pPr algn="ctr">
              <a:buClr>
                <a:schemeClr val="dk1"/>
              </a:buClr>
              <a:buSzPts val="4200"/>
              <a:buFont typeface="Fjalla One"/>
              <a:buNone/>
              <a:defRPr sz="4200">
                <a:solidFill>
                  <a:schemeClr val="dk1"/>
                </a:solidFill>
                <a:latin typeface="Fjalla One"/>
                <a:ea typeface="Fjalla One"/>
                <a:cs typeface="Fjalla One"/>
                <a:sym typeface="Fjalla One"/>
              </a:defRPr>
            </a:lvl9pPr>
          </a:lstStyle>
          <a:p>
            <a:r>
              <a:rPr lang="en-IN" dirty="0">
                <a:solidFill>
                  <a:schemeClr val="tx1"/>
                </a:solidFill>
              </a:rPr>
              <a:t>OBJECTIVES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3"/>
          <p:cNvSpPr txBox="1">
            <a:spLocks noGrp="1"/>
          </p:cNvSpPr>
          <p:nvPr>
            <p:ph type="title"/>
          </p:nvPr>
        </p:nvSpPr>
        <p:spPr>
          <a:xfrm>
            <a:off x="865625" y="733200"/>
            <a:ext cx="4459800" cy="12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THIS IS HOW YOU CAN </a:t>
            </a:r>
            <a:r>
              <a:rPr lang="en" dirty="0">
                <a:solidFill>
                  <a:schemeClr val="dk2"/>
                </a:solidFill>
                <a:effectLst>
                  <a:outerShdw blurRad="38100" dist="38100" dir="2700000" algn="tl">
                    <a:srgbClr val="000000">
                      <a:alpha val="43137"/>
                    </a:srgbClr>
                  </a:outerShdw>
                </a:effectLst>
              </a:rPr>
              <a:t>START FINDING INSIGHTS</a:t>
            </a:r>
            <a:endParaRPr dirty="0">
              <a:solidFill>
                <a:schemeClr val="dk2"/>
              </a:solidFill>
              <a:effectLst>
                <a:outerShdw blurRad="38100" dist="38100" dir="2700000" algn="tl">
                  <a:srgbClr val="000000">
                    <a:alpha val="43137"/>
                  </a:srgbClr>
                </a:outerShdw>
              </a:effectLst>
            </a:endParaRPr>
          </a:p>
        </p:txBody>
      </p:sp>
      <p:sp>
        <p:nvSpPr>
          <p:cNvPr id="1226" name="Google Shape;1226;p43"/>
          <p:cNvSpPr txBox="1">
            <a:spLocks noGrp="1"/>
          </p:cNvSpPr>
          <p:nvPr>
            <p:ph type="body" idx="1"/>
          </p:nvPr>
        </p:nvSpPr>
        <p:spPr>
          <a:xfrm>
            <a:off x="865625" y="1990500"/>
            <a:ext cx="4857842" cy="21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know what helps you find insights &amp; make your business grow? Lists like these:</a:t>
            </a:r>
            <a:endParaRPr dirty="0"/>
          </a:p>
          <a:p>
            <a:pPr marL="457200" lvl="0" indent="-317500" algn="l" rtl="0">
              <a:spcBef>
                <a:spcPts val="1000"/>
              </a:spcBef>
              <a:spcAft>
                <a:spcPts val="0"/>
              </a:spcAft>
              <a:buSzPts val="1400"/>
              <a:buChar char="●"/>
            </a:pPr>
            <a:r>
              <a:rPr lang="en-US" dirty="0"/>
              <a:t>Data exploration using MS.SQL server</a:t>
            </a:r>
            <a:endParaRPr dirty="0"/>
          </a:p>
          <a:p>
            <a:pPr marL="457200" lvl="0" indent="-317500" algn="l" rtl="0">
              <a:spcBef>
                <a:spcPts val="0"/>
              </a:spcBef>
              <a:spcAft>
                <a:spcPts val="0"/>
              </a:spcAft>
              <a:buSzPts val="1400"/>
              <a:buChar char="●"/>
            </a:pPr>
            <a:r>
              <a:rPr lang="en-US" dirty="0"/>
              <a:t>Data cleaning &amp; ETL</a:t>
            </a:r>
            <a:endParaRPr dirty="0"/>
          </a:p>
          <a:p>
            <a:pPr marL="457200" lvl="0" indent="-317500" algn="l" rtl="0">
              <a:spcBef>
                <a:spcPts val="0"/>
              </a:spcBef>
              <a:spcAft>
                <a:spcPts val="0"/>
              </a:spcAft>
              <a:buSzPts val="1400"/>
              <a:buChar char="●"/>
            </a:pPr>
            <a:r>
              <a:rPr lang="en" dirty="0"/>
              <a:t>Analyze business problem</a:t>
            </a:r>
          </a:p>
          <a:p>
            <a:pPr marL="457200" lvl="0" indent="-317500" algn="l" rtl="0">
              <a:spcBef>
                <a:spcPts val="0"/>
              </a:spcBef>
              <a:spcAft>
                <a:spcPts val="0"/>
              </a:spcAft>
              <a:buSzPts val="1400"/>
              <a:buChar char="●"/>
            </a:pPr>
            <a:r>
              <a:rPr lang="en" dirty="0"/>
              <a:t>Use of DAX function for query solution</a:t>
            </a:r>
          </a:p>
          <a:p>
            <a:pPr marL="457200" lvl="0" indent="-317500" algn="l" rtl="0">
              <a:spcBef>
                <a:spcPts val="0"/>
              </a:spcBef>
              <a:spcAft>
                <a:spcPts val="0"/>
              </a:spcAft>
              <a:buSzPts val="1400"/>
              <a:buChar char="●"/>
            </a:pPr>
            <a:r>
              <a:rPr lang="en" dirty="0"/>
              <a:t>Build a proper dashboard on Power BI</a:t>
            </a:r>
          </a:p>
        </p:txBody>
      </p:sp>
      <p:cxnSp>
        <p:nvCxnSpPr>
          <p:cNvPr id="1227" name="Google Shape;1227;p43">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28" name="Google Shape;1228;p43"/>
          <p:cNvPicPr preferRelativeResize="0"/>
          <p:nvPr/>
        </p:nvPicPr>
        <p:blipFill>
          <a:blip r:embed="rId3">
            <a:alphaModFix/>
          </a:blip>
          <a:stretch>
            <a:fillRect/>
          </a:stretch>
        </p:blipFill>
        <p:spPr>
          <a:xfrm>
            <a:off x="5194975" y="4094375"/>
            <a:ext cx="1607800" cy="1583901"/>
          </a:xfrm>
          <a:prstGeom prst="rect">
            <a:avLst/>
          </a:prstGeom>
          <a:noFill/>
          <a:ln>
            <a:noFill/>
          </a:ln>
        </p:spPr>
      </p:pic>
      <p:pic>
        <p:nvPicPr>
          <p:cNvPr id="1229" name="Google Shape;1229;p43"/>
          <p:cNvPicPr preferRelativeResize="0"/>
          <p:nvPr/>
        </p:nvPicPr>
        <p:blipFill>
          <a:blip r:embed="rId4">
            <a:alphaModFix/>
          </a:blip>
          <a:stretch>
            <a:fillRect/>
          </a:stretch>
        </p:blipFill>
        <p:spPr>
          <a:xfrm rot="5400000">
            <a:off x="4978758" y="731405"/>
            <a:ext cx="5522376" cy="368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5" name="Google Shape;1255;p45"/>
          <p:cNvSpPr txBox="1">
            <a:spLocks noGrp="1"/>
          </p:cNvSpPr>
          <p:nvPr>
            <p:ph type="title" idx="2"/>
          </p:nvPr>
        </p:nvSpPr>
        <p:spPr>
          <a:xfrm>
            <a:off x="555943" y="948150"/>
            <a:ext cx="4725762"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dirty="0">
                <a:solidFill>
                  <a:schemeClr val="tx1"/>
                </a:solidFill>
                <a:effectLst>
                  <a:outerShdw blurRad="38100" dist="38100" dir="2700000" algn="tl">
                    <a:srgbClr val="000000">
                      <a:alpha val="43137"/>
                    </a:srgbClr>
                  </a:outerShdw>
                </a:effectLst>
              </a:rPr>
              <a:t>PROBLEM STATEMENT</a:t>
            </a:r>
            <a:endParaRPr sz="4200" dirty="0">
              <a:solidFill>
                <a:schemeClr val="tx1"/>
              </a:solidFill>
              <a:effectLst>
                <a:outerShdw blurRad="38100" dist="38100" dir="2700000" algn="tl">
                  <a:srgbClr val="000000">
                    <a:alpha val="43137"/>
                  </a:srgbClr>
                </a:outerShdw>
              </a:effectLst>
            </a:endParaRPr>
          </a:p>
        </p:txBody>
      </p:sp>
      <p:pic>
        <p:nvPicPr>
          <p:cNvPr id="1257" name="Google Shape;1257;p45"/>
          <p:cNvPicPr preferRelativeResize="0"/>
          <p:nvPr/>
        </p:nvPicPr>
        <p:blipFill>
          <a:blip r:embed="rId3">
            <a:alphaModFix/>
          </a:blip>
          <a:stretch>
            <a:fillRect/>
          </a:stretch>
        </p:blipFill>
        <p:spPr>
          <a:xfrm>
            <a:off x="3439172" y="-3689551"/>
            <a:ext cx="5653551" cy="5556149"/>
          </a:xfrm>
          <a:prstGeom prst="rect">
            <a:avLst/>
          </a:prstGeom>
          <a:noFill/>
          <a:ln>
            <a:noFill/>
          </a:ln>
        </p:spPr>
      </p:pic>
      <p:pic>
        <p:nvPicPr>
          <p:cNvPr id="1258" name="Google Shape;1258;p45"/>
          <p:cNvPicPr preferRelativeResize="0"/>
          <p:nvPr/>
        </p:nvPicPr>
        <p:blipFill rotWithShape="1">
          <a:blip r:embed="rId4">
            <a:alphaModFix/>
          </a:blip>
          <a:srcRect l="79" r="89"/>
          <a:stretch/>
        </p:blipFill>
        <p:spPr>
          <a:xfrm>
            <a:off x="218108" y="0"/>
            <a:ext cx="1186300" cy="1168701"/>
          </a:xfrm>
          <a:prstGeom prst="rect">
            <a:avLst/>
          </a:prstGeom>
          <a:noFill/>
          <a:ln>
            <a:noFill/>
          </a:ln>
        </p:spPr>
      </p:pic>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578775" y="1986475"/>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5">
            <a:alphaModFix/>
          </a:blip>
          <a:stretch>
            <a:fillRect/>
          </a:stretch>
        </p:blipFill>
        <p:spPr>
          <a:xfrm rot="3292023">
            <a:off x="7917360" y="1254772"/>
            <a:ext cx="1176132" cy="1156755"/>
          </a:xfrm>
          <a:prstGeom prst="rect">
            <a:avLst/>
          </a:prstGeom>
          <a:noFill/>
          <a:ln>
            <a:noFill/>
          </a:ln>
        </p:spPr>
      </p:pic>
      <p:sp>
        <p:nvSpPr>
          <p:cNvPr id="8" name="Google Shape;1226;p43">
            <a:extLst>
              <a:ext uri="{FF2B5EF4-FFF2-40B4-BE49-F238E27FC236}">
                <a16:creationId xmlns:a16="http://schemas.microsoft.com/office/drawing/2014/main" id="{13125EAC-119A-DEDE-1E28-7D901EE9AB53}"/>
              </a:ext>
            </a:extLst>
          </p:cNvPr>
          <p:cNvSpPr txBox="1">
            <a:spLocks/>
          </p:cNvSpPr>
          <p:nvPr/>
        </p:nvSpPr>
        <p:spPr>
          <a:xfrm>
            <a:off x="713225" y="1986322"/>
            <a:ext cx="7428322" cy="2429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Roboto Mono"/>
              <a:buChar char="●"/>
              <a:defRPr sz="1400" b="0" i="0" u="none" strike="noStrike" cap="none">
                <a:solidFill>
                  <a:schemeClr val="dk1"/>
                </a:solidFill>
                <a:latin typeface="Roboto Mono"/>
                <a:ea typeface="Roboto Mono"/>
                <a:cs typeface="Roboto Mono"/>
                <a:sym typeface="Roboto Mono"/>
              </a:defRPr>
            </a:lvl1pPr>
            <a:lvl2pPr marL="914400" marR="0" lvl="1" indent="-304800" algn="l" rtl="0">
              <a:lnSpc>
                <a:spcPct val="100000"/>
              </a:lnSpc>
              <a:spcBef>
                <a:spcPts val="0"/>
              </a:spcBef>
              <a:spcAft>
                <a:spcPts val="0"/>
              </a:spcAft>
              <a:buClr>
                <a:schemeClr val="accent1"/>
              </a:buClr>
              <a:buSzPts val="1200"/>
              <a:buFont typeface="Roboto Mono"/>
              <a:buChar char="○"/>
              <a:defRPr sz="1200" b="0" i="0" u="none" strike="noStrike" cap="none">
                <a:solidFill>
                  <a:schemeClr val="dk1"/>
                </a:solidFill>
                <a:latin typeface="Roboto Mono"/>
                <a:ea typeface="Roboto Mono"/>
                <a:cs typeface="Roboto Mono"/>
                <a:sym typeface="Roboto Mono"/>
              </a:defRPr>
            </a:lvl2pPr>
            <a:lvl3pPr marL="1371600" marR="0" lvl="2"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3pPr>
            <a:lvl4pPr marL="1828800" marR="0" lvl="3"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4pPr>
            <a:lvl5pPr marL="2286000" marR="0" lvl="4"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5pPr>
            <a:lvl6pPr marL="2743200" marR="0" lvl="5"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6pPr>
            <a:lvl7pPr marL="3200400" marR="0" lvl="6"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7pPr>
            <a:lvl8pPr marL="3657600" marR="0" lvl="7"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8pPr>
            <a:lvl9pPr marL="4114800" marR="0" lvl="8"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9pPr>
          </a:lstStyle>
          <a:p>
            <a:pPr marL="0" indent="0">
              <a:buFont typeface="Roboto Mono"/>
              <a:buNone/>
            </a:pPr>
            <a:r>
              <a:rPr lang="en-US" dirty="0"/>
              <a:t>We need to analyze key indicators (KPI’s) for our Pizza sales data to gain insights into our business performance such as:</a:t>
            </a:r>
          </a:p>
          <a:p>
            <a:pPr indent="-317500">
              <a:buSzPts val="1400"/>
            </a:pPr>
            <a:r>
              <a:rPr lang="en-US" dirty="0"/>
              <a:t>Total revenue over the year</a:t>
            </a:r>
          </a:p>
          <a:p>
            <a:pPr indent="-317500">
              <a:buSzPts val="1400"/>
            </a:pPr>
            <a:r>
              <a:rPr lang="en-US" dirty="0"/>
              <a:t>Average order value</a:t>
            </a:r>
          </a:p>
          <a:p>
            <a:pPr indent="-317500">
              <a:buSzPts val="1400"/>
            </a:pPr>
            <a:r>
              <a:rPr lang="en-US" dirty="0"/>
              <a:t>Total pizzas sold</a:t>
            </a:r>
          </a:p>
          <a:p>
            <a:pPr indent="-317500">
              <a:buSzPts val="1400"/>
            </a:pPr>
            <a:r>
              <a:rPr lang="en-US" dirty="0"/>
              <a:t>Total Orders</a:t>
            </a:r>
          </a:p>
          <a:p>
            <a:pPr indent="-317500">
              <a:buSzPts val="1400"/>
            </a:pPr>
            <a:r>
              <a:rPr lang="en-US" dirty="0"/>
              <a:t>Average Pizzas per order</a:t>
            </a:r>
          </a:p>
          <a:p>
            <a:pPr marL="139700" indent="0">
              <a:buSzPts val="1400"/>
              <a:buNone/>
            </a:pPr>
            <a:r>
              <a:rPr lang="en-US" dirty="0"/>
              <a:t>Apart from this, we need to analyze the data in respect of sellers, trends, most profitable category, preferrable sizes by the customers, total quantity sold over the year.</a:t>
            </a:r>
          </a:p>
        </p:txBody>
      </p:sp>
    </p:spTree>
    <p:extLst>
      <p:ext uri="{BB962C8B-B14F-4D97-AF65-F5344CB8AC3E}">
        <p14:creationId xmlns:p14="http://schemas.microsoft.com/office/powerpoint/2010/main" val="180136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grpSp>
        <p:nvGrpSpPr>
          <p:cNvPr id="1347" name="Google Shape;1347;p49"/>
          <p:cNvGrpSpPr/>
          <p:nvPr/>
        </p:nvGrpSpPr>
        <p:grpSpPr>
          <a:xfrm>
            <a:off x="1315800" y="1118650"/>
            <a:ext cx="6512550" cy="2858900"/>
            <a:chOff x="1315800" y="1118650"/>
            <a:chExt cx="6512550" cy="2858900"/>
          </a:xfrm>
        </p:grpSpPr>
        <p:cxnSp>
          <p:nvCxnSpPr>
            <p:cNvPr id="1348" name="Google Shape;1348;p49"/>
            <p:cNvCxnSpPr/>
            <p:nvPr/>
          </p:nvCxnSpPr>
          <p:spPr>
            <a:xfrm>
              <a:off x="1718250" y="3977550"/>
              <a:ext cx="6110100" cy="0"/>
            </a:xfrm>
            <a:prstGeom prst="straightConnector1">
              <a:avLst/>
            </a:prstGeom>
            <a:noFill/>
            <a:ln w="9525" cap="flat" cmpd="sng">
              <a:solidFill>
                <a:schemeClr val="dk1"/>
              </a:solidFill>
              <a:prstDash val="solid"/>
              <a:round/>
              <a:headEnd type="none" w="med" len="med"/>
              <a:tailEnd type="none" w="med" len="med"/>
            </a:ln>
          </p:spPr>
        </p:cxnSp>
        <p:cxnSp>
          <p:nvCxnSpPr>
            <p:cNvPr id="1349" name="Google Shape;1349;p49"/>
            <p:cNvCxnSpPr/>
            <p:nvPr/>
          </p:nvCxnSpPr>
          <p:spPr>
            <a:xfrm>
              <a:off x="1315800" y="1118650"/>
              <a:ext cx="5694000" cy="0"/>
            </a:xfrm>
            <a:prstGeom prst="straightConnector1">
              <a:avLst/>
            </a:prstGeom>
            <a:noFill/>
            <a:ln w="9525" cap="flat" cmpd="sng">
              <a:solidFill>
                <a:schemeClr val="dk1"/>
              </a:solidFill>
              <a:prstDash val="solid"/>
              <a:round/>
              <a:headEnd type="none" w="med" len="med"/>
              <a:tailEnd type="none" w="med" len="med"/>
            </a:ln>
          </p:spPr>
        </p:cxnSp>
      </p:grpSp>
      <p:cxnSp>
        <p:nvCxnSpPr>
          <p:cNvPr id="1350" name="Google Shape;1350;p49">
            <a:hlinkClick r:id="" action="ppaction://hlinkshowjump?jump=nextslide"/>
          </p:cNvPr>
          <p:cNvCxnSpPr/>
          <p:nvPr/>
        </p:nvCxnSpPr>
        <p:spPr>
          <a:xfrm>
            <a:off x="4023625" y="4131894"/>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351" name="Google Shape;1351;p49"/>
          <p:cNvPicPr preferRelativeResize="0"/>
          <p:nvPr/>
        </p:nvPicPr>
        <p:blipFill>
          <a:blip r:embed="rId3">
            <a:alphaModFix/>
          </a:blip>
          <a:stretch>
            <a:fillRect/>
          </a:stretch>
        </p:blipFill>
        <p:spPr>
          <a:xfrm rot="5400000">
            <a:off x="495525" y="-182575"/>
            <a:ext cx="1716000" cy="1687750"/>
          </a:xfrm>
          <a:prstGeom prst="rect">
            <a:avLst/>
          </a:prstGeom>
          <a:noFill/>
          <a:ln>
            <a:noFill/>
          </a:ln>
        </p:spPr>
      </p:pic>
      <p:pic>
        <p:nvPicPr>
          <p:cNvPr id="1352" name="Google Shape;1352;p49"/>
          <p:cNvPicPr preferRelativeResize="0"/>
          <p:nvPr/>
        </p:nvPicPr>
        <p:blipFill>
          <a:blip r:embed="rId4">
            <a:alphaModFix/>
          </a:blip>
          <a:stretch>
            <a:fillRect/>
          </a:stretch>
        </p:blipFill>
        <p:spPr>
          <a:xfrm rot="-1752638">
            <a:off x="7180175" y="3182514"/>
            <a:ext cx="1431103" cy="1409855"/>
          </a:xfrm>
          <a:prstGeom prst="rect">
            <a:avLst/>
          </a:prstGeom>
          <a:noFill/>
          <a:ln>
            <a:noFill/>
          </a:ln>
        </p:spPr>
      </p:pic>
      <p:sp>
        <p:nvSpPr>
          <p:cNvPr id="1353" name="Google Shape;1353;p49"/>
          <p:cNvSpPr/>
          <p:nvPr/>
        </p:nvSpPr>
        <p:spPr>
          <a:xfrm>
            <a:off x="2691502" y="2712788"/>
            <a:ext cx="3981524" cy="836549"/>
          </a:xfrm>
          <a:prstGeom prst="rect">
            <a:avLst/>
          </a:prstGeom>
        </p:spPr>
        <p:txBody>
          <a:bodyPr>
            <a:prstTxWarp prst="textPlain">
              <a:avLst/>
            </a:prstTxWarp>
          </a:bodyPr>
          <a:lstStyle/>
          <a:p>
            <a:pPr lvl="0" algn="ctr"/>
            <a:r>
              <a:rPr lang="en-IN" b="0" i="0" dirty="0">
                <a:ln w="9525" cap="flat" cmpd="sng">
                  <a:solidFill>
                    <a:schemeClr val="dk1"/>
                  </a:solidFill>
                  <a:prstDash val="solid"/>
                  <a:round/>
                  <a:headEnd type="none" w="sm" len="sm"/>
                  <a:tailEnd type="none" w="sm" len="sm"/>
                </a:ln>
                <a:solidFill>
                  <a:schemeClr val="lt1"/>
                </a:solidFill>
                <a:latin typeface="Fjalla One"/>
              </a:rPr>
              <a:t>EXERCISE</a:t>
            </a:r>
            <a:endParaRPr b="0" i="0" dirty="0">
              <a:ln w="9525" cap="flat" cmpd="sng">
                <a:solidFill>
                  <a:schemeClr val="dk1"/>
                </a:solidFill>
                <a:prstDash val="solid"/>
                <a:round/>
                <a:headEnd type="none" w="sm" len="sm"/>
                <a:tailEnd type="none" w="sm" len="sm"/>
              </a:ln>
              <a:solidFill>
                <a:schemeClr val="lt1"/>
              </a:solidFill>
              <a:latin typeface="Fjalla One"/>
            </a:endParaRPr>
          </a:p>
        </p:txBody>
      </p:sp>
      <p:cxnSp>
        <p:nvCxnSpPr>
          <p:cNvPr id="1354" name="Google Shape;1354;p49">
            <a:hlinkClick r:id="" action="ppaction://hlinkshowjump?jump=nextslide"/>
          </p:cNvPr>
          <p:cNvCxnSpPr/>
          <p:nvPr/>
        </p:nvCxnSpPr>
        <p:spPr>
          <a:xfrm>
            <a:off x="4023625" y="9780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4" name="TextBox 3">
            <a:extLst>
              <a:ext uri="{FF2B5EF4-FFF2-40B4-BE49-F238E27FC236}">
                <a16:creationId xmlns:a16="http://schemas.microsoft.com/office/drawing/2014/main" id="{A94D052C-F76E-58DE-3735-038B46A6DEA7}"/>
              </a:ext>
            </a:extLst>
          </p:cNvPr>
          <p:cNvSpPr txBox="1"/>
          <p:nvPr/>
        </p:nvSpPr>
        <p:spPr>
          <a:xfrm>
            <a:off x="2742075" y="1475893"/>
            <a:ext cx="4062449" cy="1200329"/>
          </a:xfrm>
          <a:prstGeom prst="rect">
            <a:avLst/>
          </a:prstGeom>
          <a:noFill/>
        </p:spPr>
        <p:txBody>
          <a:bodyPr wrap="square" rtlCol="0">
            <a:spAutoFit/>
          </a:bodyPr>
          <a:lstStyle/>
          <a:p>
            <a:r>
              <a:rPr lang="en-IN" sz="7200" dirty="0">
                <a:latin typeface="Fjalla One" panose="02000506040000020004" pitchFamily="2" charset="0"/>
              </a:rPr>
              <a:t>PRACTICAL</a:t>
            </a:r>
          </a:p>
        </p:txBody>
      </p:sp>
    </p:spTree>
  </p:cSld>
  <p:clrMapOvr>
    <a:masterClrMapping/>
  </p:clrMapOvr>
</p:sld>
</file>

<file path=ppt/theme/theme1.xml><?xml version="1.0" encoding="utf-8"?>
<a:theme xmlns:a="http://schemas.openxmlformats.org/drawingml/2006/main" name="Homemade Pizza Workshop for Pizza Week by Slidesgo">
  <a:themeElements>
    <a:clrScheme name="Simple Light">
      <a:dk1>
        <a:srgbClr val="3B2E2C"/>
      </a:dk1>
      <a:lt1>
        <a:srgbClr val="F8F5EE"/>
      </a:lt1>
      <a:dk2>
        <a:srgbClr val="ECAA49"/>
      </a:dk2>
      <a:lt2>
        <a:srgbClr val="FBE7B5"/>
      </a:lt2>
      <a:accent1>
        <a:srgbClr val="C72835"/>
      </a:accent1>
      <a:accent2>
        <a:srgbClr val="73992F"/>
      </a:accent2>
      <a:accent3>
        <a:srgbClr val="FFFFFF"/>
      </a:accent3>
      <a:accent4>
        <a:srgbClr val="FFFFFF"/>
      </a:accent4>
      <a:accent5>
        <a:srgbClr val="FFFFFF"/>
      </a:accent5>
      <a:accent6>
        <a:srgbClr val="FFFFFF"/>
      </a:accent6>
      <a:hlink>
        <a:srgbClr val="3B2E2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1314</Words>
  <Application>Microsoft Office PowerPoint</Application>
  <PresentationFormat>On-screen Show (16:9)</PresentationFormat>
  <Paragraphs>218</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Calibri</vt:lpstr>
      <vt:lpstr>Roboto Mono</vt:lpstr>
      <vt:lpstr>Fjalla One</vt:lpstr>
      <vt:lpstr>Wingdings</vt:lpstr>
      <vt:lpstr>Comic Sans MS</vt:lpstr>
      <vt:lpstr>Consolas</vt:lpstr>
      <vt:lpstr>Arial</vt:lpstr>
      <vt:lpstr>Homemade Pizza Workshop for Pizza Week by Slidesgo</vt:lpstr>
      <vt:lpstr>PIZZA  SALES</vt:lpstr>
      <vt:lpstr>TABLE OF CONTENTS</vt:lpstr>
      <vt:lpstr>INTRODUCTION</vt:lpstr>
      <vt:lpstr>PIZZA CONCEPTS</vt:lpstr>
      <vt:lpstr>WHAT IS THIS TOPIC ABOUT?</vt:lpstr>
      <vt:lpstr>PowerPoint Presentation</vt:lpstr>
      <vt:lpstr>THIS IS HOW YOU CAN START FINDING INSIGHTS</vt:lpstr>
      <vt:lpstr>PROBLEM STATEMENT</vt:lpstr>
      <vt:lpstr>PowerPoint Presentation</vt:lpstr>
      <vt:lpstr>Total Revenue</vt:lpstr>
      <vt:lpstr>Avg. Order Value</vt:lpstr>
      <vt:lpstr>Total Pizzas Sold</vt:lpstr>
      <vt:lpstr>Total Orders</vt:lpstr>
      <vt:lpstr>Avg. Pizzas Per Order</vt:lpstr>
      <vt:lpstr>Daily Trend For Total Orders</vt:lpstr>
      <vt:lpstr>Monthly Trend For Total Orders</vt:lpstr>
      <vt:lpstr>% Of Sales By Pizza Category</vt:lpstr>
      <vt:lpstr>% Of Sales By Pizza Size</vt:lpstr>
      <vt:lpstr>Total Pizzas Sold By Category</vt:lpstr>
      <vt:lpstr>Top 5 Pizzas By Revenue</vt:lpstr>
      <vt:lpstr>Bottom 5 Pizzas By Revenue</vt:lpstr>
      <vt:lpstr>Top 5 Pizza By Quantity</vt:lpstr>
      <vt:lpstr>Bottom 5 Pizza By Quantity</vt:lpstr>
      <vt:lpstr>Top 5 Pizza wrt Order</vt:lpstr>
      <vt:lpstr>PowerPoint Presentation</vt:lpstr>
      <vt:lpstr>INSIGHTS &amp; FINDINGS</vt:lpstr>
      <vt:lpstr>8,17,860</vt:lpstr>
      <vt:lpstr>ABOUT HIGHEST SALES OF PIZZA</vt:lpstr>
      <vt:lpstr>HIGHEST EARNINGS</vt:lpstr>
      <vt:lpstr>LOWEST EARNINGS</vt:lpstr>
      <vt:lpstr>Total Pizza Orders By Order Day</vt:lpstr>
      <vt:lpstr>PowerPoint Presentation</vt:lpstr>
      <vt:lpstr>PowerPoint Presentation</vt:lpstr>
      <vt:lpstr>DASHBOARD</vt:lpstr>
      <vt:lpstr>DASHBOARD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SALES</dc:title>
  <cp:lastModifiedBy>Shravan Birajdar</cp:lastModifiedBy>
  <cp:revision>20</cp:revision>
  <dcterms:modified xsi:type="dcterms:W3CDTF">2024-03-22T12:13:22Z</dcterms:modified>
</cp:coreProperties>
</file>